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30"/>
  </p:notesMasterIdLst>
  <p:sldIdLst>
    <p:sldId id="256" r:id="rId6"/>
    <p:sldId id="261" r:id="rId7"/>
    <p:sldId id="262" r:id="rId8"/>
    <p:sldId id="320" r:id="rId9"/>
    <p:sldId id="322" r:id="rId10"/>
    <p:sldId id="260" r:id="rId11"/>
    <p:sldId id="325" r:id="rId12"/>
    <p:sldId id="312" r:id="rId13"/>
    <p:sldId id="326" r:id="rId14"/>
    <p:sldId id="321" r:id="rId15"/>
    <p:sldId id="286" r:id="rId16"/>
    <p:sldId id="285" r:id="rId17"/>
    <p:sldId id="316" r:id="rId18"/>
    <p:sldId id="305" r:id="rId19"/>
    <p:sldId id="317" r:id="rId20"/>
    <p:sldId id="318" r:id="rId21"/>
    <p:sldId id="324" r:id="rId22"/>
    <p:sldId id="327" r:id="rId23"/>
    <p:sldId id="313" r:id="rId24"/>
    <p:sldId id="315" r:id="rId25"/>
    <p:sldId id="328" r:id="rId26"/>
    <p:sldId id="259" r:id="rId27"/>
    <p:sldId id="323" r:id="rId28"/>
    <p:sldId id="319" r:id="rId29"/>
  </p:sldIdLst>
  <p:sldSz cx="16256000" cy="9144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4039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5CBC1A-35EA-4B83-8143-4531F8D0B3D3}" v="167" dt="2026-05-20T09:54:26.143"/>
    <p1510:client id="{9CDCD8AA-BDA9-4103-9EF8-F1C222EC85F9}" v="5" dt="2026-05-21T05:32:27.23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2311" y="4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ULAIN Jerome DRHG" userId="f88cc611-b80d-4df1-9639-145f2b5d6f28" providerId="ADAL" clId="{123B794E-8A99-440B-A64D-1EF26B3AC32F}"/>
    <pc:docChg chg="undo redo custSel mod addSld delSld modSld sldOrd modMainMaster">
      <pc:chgData name="POULAIN Jerome DRHG" userId="f88cc611-b80d-4df1-9639-145f2b5d6f28" providerId="ADAL" clId="{123B794E-8A99-440B-A64D-1EF26B3AC32F}" dt="2026-05-21T05:32:29.406" v="4323" actId="1076"/>
      <pc:docMkLst>
        <pc:docMk/>
      </pc:docMkLst>
      <pc:sldChg chg="addSp modSp mod">
        <pc:chgData name="POULAIN Jerome DRHG" userId="f88cc611-b80d-4df1-9639-145f2b5d6f28" providerId="ADAL" clId="{123B794E-8A99-440B-A64D-1EF26B3AC32F}" dt="2026-05-01T11:16:31.537" v="1494"/>
        <pc:sldMkLst>
          <pc:docMk/>
          <pc:sldMk cId="0" sldId="256"/>
        </pc:sldMkLst>
        <pc:spChg chg="add mod">
          <ac:chgData name="POULAIN Jerome DRHG" userId="f88cc611-b80d-4df1-9639-145f2b5d6f28" providerId="ADAL" clId="{123B794E-8A99-440B-A64D-1EF26B3AC32F}" dt="2026-04-29T09:07:55.301" v="1004" actId="6549"/>
          <ac:spMkLst>
            <pc:docMk/>
            <pc:sldMk cId="0" sldId="256"/>
            <ac:spMk id="3" creationId="{BF47A0E4-1F17-03EC-FB06-EAF224222FEB}"/>
          </ac:spMkLst>
        </pc:spChg>
        <pc:picChg chg="mod modCrop">
          <ac:chgData name="POULAIN Jerome DRHG" userId="f88cc611-b80d-4df1-9639-145f2b5d6f28" providerId="ADAL" clId="{123B794E-8A99-440B-A64D-1EF26B3AC32F}" dt="2026-04-28T16:12:39.772" v="905" actId="732"/>
          <ac:picMkLst>
            <pc:docMk/>
            <pc:sldMk cId="0" sldId="256"/>
            <ac:picMk id="2" creationId="{00000000-0000-0000-0000-000000000000}"/>
          </ac:picMkLst>
        </pc:picChg>
        <pc:picChg chg="add mod modCrop">
          <ac:chgData name="POULAIN Jerome DRHG" userId="f88cc611-b80d-4df1-9639-145f2b5d6f28" providerId="ADAL" clId="{123B794E-8A99-440B-A64D-1EF26B3AC32F}" dt="2026-04-28T16:13:20.158" v="975" actId="1076"/>
          <ac:picMkLst>
            <pc:docMk/>
            <pc:sldMk cId="0" sldId="256"/>
            <ac:picMk id="4" creationId="{4A750CBF-F618-C735-BFBB-F211DA057CFC}"/>
          </ac:picMkLst>
        </pc:picChg>
      </pc:sldChg>
      <pc:sldChg chg="modSp del mod ord setBg">
        <pc:chgData name="POULAIN Jerome DRHG" userId="f88cc611-b80d-4df1-9639-145f2b5d6f28" providerId="ADAL" clId="{123B794E-8A99-440B-A64D-1EF26B3AC32F}" dt="2026-05-01T10:48:38.923" v="1005" actId="47"/>
        <pc:sldMkLst>
          <pc:docMk/>
          <pc:sldMk cId="0" sldId="257"/>
        </pc:sldMkLst>
      </pc:sldChg>
      <pc:sldChg chg="del">
        <pc:chgData name="POULAIN Jerome DRHG" userId="f88cc611-b80d-4df1-9639-145f2b5d6f28" providerId="ADAL" clId="{123B794E-8A99-440B-A64D-1EF26B3AC32F}" dt="2026-04-28T10:05:58.827" v="0" actId="47"/>
        <pc:sldMkLst>
          <pc:docMk/>
          <pc:sldMk cId="0" sldId="258"/>
        </pc:sldMkLst>
      </pc:sldChg>
      <pc:sldChg chg="addSp delSp modSp mod ord setBg">
        <pc:chgData name="POULAIN Jerome DRHG" userId="f88cc611-b80d-4df1-9639-145f2b5d6f28" providerId="ADAL" clId="{123B794E-8A99-440B-A64D-1EF26B3AC32F}" dt="2026-05-06T15:37:48.449" v="2673" actId="26606"/>
        <pc:sldMkLst>
          <pc:docMk/>
          <pc:sldMk cId="0" sldId="259"/>
        </pc:sldMkLst>
        <pc:picChg chg="mod">
          <ac:chgData name="POULAIN Jerome DRHG" userId="f88cc611-b80d-4df1-9639-145f2b5d6f28" providerId="ADAL" clId="{123B794E-8A99-440B-A64D-1EF26B3AC32F}" dt="2026-05-06T15:37:48.449" v="2673" actId="26606"/>
          <ac:picMkLst>
            <pc:docMk/>
            <pc:sldMk cId="0" sldId="259"/>
            <ac:picMk id="3" creationId="{FAD52511-EE40-0EF2-2A5D-DC0C9F3DE1A2}"/>
          </ac:picMkLst>
        </pc:picChg>
      </pc:sldChg>
      <pc:sldChg chg="modSp mod setBg">
        <pc:chgData name="POULAIN Jerome DRHG" userId="f88cc611-b80d-4df1-9639-145f2b5d6f28" providerId="ADAL" clId="{123B794E-8A99-440B-A64D-1EF26B3AC32F}" dt="2026-04-28T10:37:06.922" v="81"/>
        <pc:sldMkLst>
          <pc:docMk/>
          <pc:sldMk cId="0" sldId="260"/>
        </pc:sldMkLst>
        <pc:picChg chg="mod modCrop">
          <ac:chgData name="POULAIN Jerome DRHG" userId="f88cc611-b80d-4df1-9639-145f2b5d6f28" providerId="ADAL" clId="{123B794E-8A99-440B-A64D-1EF26B3AC32F}" dt="2026-04-28T10:37:01.022" v="80" actId="14100"/>
          <ac:picMkLst>
            <pc:docMk/>
            <pc:sldMk cId="0" sldId="260"/>
            <ac:picMk id="2" creationId="{00000000-0000-0000-0000-000000000000}"/>
          </ac:picMkLst>
        </pc:picChg>
      </pc:sldChg>
      <pc:sldChg chg="del">
        <pc:chgData name="POULAIN Jerome DRHG" userId="f88cc611-b80d-4df1-9639-145f2b5d6f28" providerId="ADAL" clId="{123B794E-8A99-440B-A64D-1EF26B3AC32F}" dt="2026-04-28T10:12:55.322" v="12" actId="47"/>
        <pc:sldMkLst>
          <pc:docMk/>
          <pc:sldMk cId="0" sldId="261"/>
        </pc:sldMkLst>
      </pc:sldChg>
      <pc:sldChg chg="addSp modSp new mod">
        <pc:chgData name="POULAIN Jerome DRHG" userId="f88cc611-b80d-4df1-9639-145f2b5d6f28" providerId="ADAL" clId="{123B794E-8A99-440B-A64D-1EF26B3AC32F}" dt="2026-04-28T16:14:20.670" v="999" actId="5793"/>
        <pc:sldMkLst>
          <pc:docMk/>
          <pc:sldMk cId="2795245105" sldId="261"/>
        </pc:sldMkLst>
        <pc:spChg chg="add mod">
          <ac:chgData name="POULAIN Jerome DRHG" userId="f88cc611-b80d-4df1-9639-145f2b5d6f28" providerId="ADAL" clId="{123B794E-8A99-440B-A64D-1EF26B3AC32F}" dt="2026-04-28T14:23:32.198" v="276" actId="207"/>
          <ac:spMkLst>
            <pc:docMk/>
            <pc:sldMk cId="2795245105" sldId="261"/>
            <ac:spMk id="2" creationId="{FAC8647E-DF22-30AD-99ED-FBAAFBCD4B0C}"/>
          </ac:spMkLst>
        </pc:spChg>
        <pc:spChg chg="add mod">
          <ac:chgData name="POULAIN Jerome DRHG" userId="f88cc611-b80d-4df1-9639-145f2b5d6f28" providerId="ADAL" clId="{123B794E-8A99-440B-A64D-1EF26B3AC32F}" dt="2026-04-28T14:23:32.198" v="276" actId="207"/>
          <ac:spMkLst>
            <pc:docMk/>
            <pc:sldMk cId="2795245105" sldId="261"/>
            <ac:spMk id="4" creationId="{072589EE-0206-1CAD-D17F-49496F384622}"/>
          </ac:spMkLst>
        </pc:spChg>
        <pc:spChg chg="add mod">
          <ac:chgData name="POULAIN Jerome DRHG" userId="f88cc611-b80d-4df1-9639-145f2b5d6f28" providerId="ADAL" clId="{123B794E-8A99-440B-A64D-1EF26B3AC32F}" dt="2026-04-28T14:23:51.730" v="278" actId="14100"/>
          <ac:spMkLst>
            <pc:docMk/>
            <pc:sldMk cId="2795245105" sldId="261"/>
            <ac:spMk id="5" creationId="{9D0A0DC8-E472-FF51-1C4D-56D1D5FF498B}"/>
          </ac:spMkLst>
        </pc:spChg>
        <pc:spChg chg="add mod">
          <ac:chgData name="POULAIN Jerome DRHG" userId="f88cc611-b80d-4df1-9639-145f2b5d6f28" providerId="ADAL" clId="{123B794E-8A99-440B-A64D-1EF26B3AC32F}" dt="2026-04-28T16:14:20.670" v="999" actId="5793"/>
          <ac:spMkLst>
            <pc:docMk/>
            <pc:sldMk cId="2795245105" sldId="261"/>
            <ac:spMk id="6" creationId="{0F6BEE9C-7074-CDF0-D495-025B4746FCB3}"/>
          </ac:spMkLst>
        </pc:spChg>
        <pc:picChg chg="add ord">
          <ac:chgData name="POULAIN Jerome DRHG" userId="f88cc611-b80d-4df1-9639-145f2b5d6f28" providerId="ADAL" clId="{123B794E-8A99-440B-A64D-1EF26B3AC32F}" dt="2026-04-28T14:23:17.004" v="213" actId="167"/>
          <ac:picMkLst>
            <pc:docMk/>
            <pc:sldMk cId="2795245105" sldId="261"/>
            <ac:picMk id="3" creationId="{16FF839A-D345-2090-7FA5-E64088F4A1DE}"/>
          </ac:picMkLst>
        </pc:picChg>
      </pc:sldChg>
      <pc:sldChg chg="del">
        <pc:chgData name="POULAIN Jerome DRHG" userId="f88cc611-b80d-4df1-9639-145f2b5d6f28" providerId="ADAL" clId="{123B794E-8A99-440B-A64D-1EF26B3AC32F}" dt="2026-04-28T10:12:47.740" v="11" actId="47"/>
        <pc:sldMkLst>
          <pc:docMk/>
          <pc:sldMk cId="0" sldId="262"/>
        </pc:sldMkLst>
      </pc:sldChg>
      <pc:sldChg chg="addSp modSp new mod ord setBg">
        <pc:chgData name="POULAIN Jerome DRHG" userId="f88cc611-b80d-4df1-9639-145f2b5d6f28" providerId="ADAL" clId="{123B794E-8A99-440B-A64D-1EF26B3AC32F}" dt="2026-05-01T11:26:37.271" v="1717"/>
        <pc:sldMkLst>
          <pc:docMk/>
          <pc:sldMk cId="4042381332" sldId="262"/>
        </pc:sldMkLst>
        <pc:spChg chg="add mod">
          <ac:chgData name="POULAIN Jerome DRHG" userId="f88cc611-b80d-4df1-9639-145f2b5d6f28" providerId="ADAL" clId="{123B794E-8A99-440B-A64D-1EF26B3AC32F}" dt="2026-04-28T14:25:23.065" v="390" actId="20577"/>
          <ac:spMkLst>
            <pc:docMk/>
            <pc:sldMk cId="4042381332" sldId="262"/>
            <ac:spMk id="6" creationId="{153293FF-0EBE-B923-F4F9-726B4AB57E6D}"/>
          </ac:spMkLst>
        </pc:spChg>
        <pc:picChg chg="add mod modCrop">
          <ac:chgData name="POULAIN Jerome DRHG" userId="f88cc611-b80d-4df1-9639-145f2b5d6f28" providerId="ADAL" clId="{123B794E-8A99-440B-A64D-1EF26B3AC32F}" dt="2026-04-28T10:36:23.641" v="76" actId="1076"/>
          <ac:picMkLst>
            <pc:docMk/>
            <pc:sldMk cId="4042381332" sldId="262"/>
            <ac:picMk id="3" creationId="{E7F9BB09-839F-F8AB-DFD6-A1923DA3CB18}"/>
          </ac:picMkLst>
        </pc:picChg>
        <pc:picChg chg="add mod">
          <ac:chgData name="POULAIN Jerome DRHG" userId="f88cc611-b80d-4df1-9639-145f2b5d6f28" providerId="ADAL" clId="{123B794E-8A99-440B-A64D-1EF26B3AC32F}" dt="2026-04-28T10:31:20.724" v="21" actId="1076"/>
          <ac:picMkLst>
            <pc:docMk/>
            <pc:sldMk cId="4042381332" sldId="262"/>
            <ac:picMk id="5" creationId="{9F7C3642-62AF-CA75-6C73-75AEDB2C022B}"/>
          </ac:picMkLst>
        </pc:picChg>
      </pc:sldChg>
      <pc:sldChg chg="del">
        <pc:chgData name="POULAIN Jerome DRHG" userId="f88cc611-b80d-4df1-9639-145f2b5d6f28" providerId="ADAL" clId="{123B794E-8A99-440B-A64D-1EF26B3AC32F}" dt="2026-04-28T10:06:28.126" v="3" actId="47"/>
        <pc:sldMkLst>
          <pc:docMk/>
          <pc:sldMk cId="0" sldId="263"/>
        </pc:sldMkLst>
      </pc:sldChg>
      <pc:sldChg chg="del">
        <pc:chgData name="POULAIN Jerome DRHG" userId="f88cc611-b80d-4df1-9639-145f2b5d6f28" providerId="ADAL" clId="{123B794E-8A99-440B-A64D-1EF26B3AC32F}" dt="2026-04-28T10:12:43.394" v="10" actId="47"/>
        <pc:sldMkLst>
          <pc:docMk/>
          <pc:sldMk cId="0" sldId="264"/>
        </pc:sldMkLst>
      </pc:sldChg>
      <pc:sldChg chg="del">
        <pc:chgData name="POULAIN Jerome DRHG" userId="f88cc611-b80d-4df1-9639-145f2b5d6f28" providerId="ADAL" clId="{123B794E-8A99-440B-A64D-1EF26B3AC32F}" dt="2026-04-28T10:07:51.616" v="4" actId="47"/>
        <pc:sldMkLst>
          <pc:docMk/>
          <pc:sldMk cId="0" sldId="265"/>
        </pc:sldMkLst>
      </pc:sldChg>
      <pc:sldChg chg="del">
        <pc:chgData name="POULAIN Jerome DRHG" userId="f88cc611-b80d-4df1-9639-145f2b5d6f28" providerId="ADAL" clId="{123B794E-8A99-440B-A64D-1EF26B3AC32F}" dt="2026-04-28T10:11:52.867" v="5" actId="47"/>
        <pc:sldMkLst>
          <pc:docMk/>
          <pc:sldMk cId="0" sldId="266"/>
        </pc:sldMkLst>
      </pc:sldChg>
      <pc:sldChg chg="del">
        <pc:chgData name="POULAIN Jerome DRHG" userId="f88cc611-b80d-4df1-9639-145f2b5d6f28" providerId="ADAL" clId="{123B794E-8A99-440B-A64D-1EF26B3AC32F}" dt="2026-04-28T10:12:13.315" v="6" actId="47"/>
        <pc:sldMkLst>
          <pc:docMk/>
          <pc:sldMk cId="0" sldId="267"/>
        </pc:sldMkLst>
      </pc:sldChg>
      <pc:sldChg chg="del">
        <pc:chgData name="POULAIN Jerome DRHG" userId="f88cc611-b80d-4df1-9639-145f2b5d6f28" providerId="ADAL" clId="{123B794E-8A99-440B-A64D-1EF26B3AC32F}" dt="2026-04-28T10:12:21.990" v="7" actId="47"/>
        <pc:sldMkLst>
          <pc:docMk/>
          <pc:sldMk cId="0" sldId="268"/>
        </pc:sldMkLst>
      </pc:sldChg>
      <pc:sldChg chg="del">
        <pc:chgData name="POULAIN Jerome DRHG" userId="f88cc611-b80d-4df1-9639-145f2b5d6f28" providerId="ADAL" clId="{123B794E-8A99-440B-A64D-1EF26B3AC32F}" dt="2026-04-28T10:12:29.039" v="8" actId="47"/>
        <pc:sldMkLst>
          <pc:docMk/>
          <pc:sldMk cId="0" sldId="269"/>
        </pc:sldMkLst>
      </pc:sldChg>
      <pc:sldChg chg="del">
        <pc:chgData name="POULAIN Jerome DRHG" userId="f88cc611-b80d-4df1-9639-145f2b5d6f28" providerId="ADAL" clId="{123B794E-8A99-440B-A64D-1EF26B3AC32F}" dt="2026-04-28T10:12:41.472" v="9" actId="47"/>
        <pc:sldMkLst>
          <pc:docMk/>
          <pc:sldMk cId="0" sldId="270"/>
        </pc:sldMkLst>
      </pc:sldChg>
      <pc:sldChg chg="delSp modSp add mod setBg">
        <pc:chgData name="POULAIN Jerome DRHG" userId="f88cc611-b80d-4df1-9639-145f2b5d6f28" providerId="ADAL" clId="{123B794E-8A99-440B-A64D-1EF26B3AC32F}" dt="2026-05-06T15:39:44.646" v="2728" actId="20577"/>
        <pc:sldMkLst>
          <pc:docMk/>
          <pc:sldMk cId="677071526" sldId="285"/>
        </pc:sldMkLst>
        <pc:spChg chg="mod">
          <ac:chgData name="POULAIN Jerome DRHG" userId="f88cc611-b80d-4df1-9639-145f2b5d6f28" providerId="ADAL" clId="{123B794E-8A99-440B-A64D-1EF26B3AC32F}" dt="2026-05-06T15:39:44.646" v="2728" actId="20577"/>
          <ac:spMkLst>
            <pc:docMk/>
            <pc:sldMk cId="677071526" sldId="285"/>
            <ac:spMk id="5" creationId="{95C77E1C-7BC4-9DE8-BEB0-9D6B483A1AF7}"/>
          </ac:spMkLst>
        </pc:spChg>
        <pc:spChg chg="mod">
          <ac:chgData name="POULAIN Jerome DRHG" userId="f88cc611-b80d-4df1-9639-145f2b5d6f28" providerId="ADAL" clId="{123B794E-8A99-440B-A64D-1EF26B3AC32F}" dt="2026-05-06T15:32:50.240" v="2552" actId="20577"/>
          <ac:spMkLst>
            <pc:docMk/>
            <pc:sldMk cId="677071526" sldId="285"/>
            <ac:spMk id="7" creationId="{1710E2B6-16DE-516D-3DA2-115635895DDB}"/>
          </ac:spMkLst>
        </pc:spChg>
      </pc:sldChg>
      <pc:sldChg chg="addSp delSp modSp new mod ord setBg modClrScheme chgLayout">
        <pc:chgData name="POULAIN Jerome DRHG" userId="f88cc611-b80d-4df1-9639-145f2b5d6f28" providerId="ADAL" clId="{123B794E-8A99-440B-A64D-1EF26B3AC32F}" dt="2026-05-18T08:16:02.478" v="4004" actId="20577"/>
        <pc:sldMkLst>
          <pc:docMk/>
          <pc:sldMk cId="1560000714" sldId="286"/>
        </pc:sldMkLst>
        <pc:spChg chg="mod ord">
          <ac:chgData name="POULAIN Jerome DRHG" userId="f88cc611-b80d-4df1-9639-145f2b5d6f28" providerId="ADAL" clId="{123B794E-8A99-440B-A64D-1EF26B3AC32F}" dt="2026-05-18T08:15:30.523" v="3990" actId="20577"/>
          <ac:spMkLst>
            <pc:docMk/>
            <pc:sldMk cId="1560000714" sldId="286"/>
            <ac:spMk id="3" creationId="{D0166572-DFF6-94E4-339E-C82E427451D4}"/>
          </ac:spMkLst>
        </pc:spChg>
        <pc:spChg chg="add mod">
          <ac:chgData name="POULAIN Jerome DRHG" userId="f88cc611-b80d-4df1-9639-145f2b5d6f28" providerId="ADAL" clId="{123B794E-8A99-440B-A64D-1EF26B3AC32F}" dt="2026-05-01T11:47:31.778" v="1883" actId="20577"/>
          <ac:spMkLst>
            <pc:docMk/>
            <pc:sldMk cId="1560000714" sldId="286"/>
            <ac:spMk id="10" creationId="{5E53400C-A9EC-4BE4-9DE4-A25FE9E0FD65}"/>
          </ac:spMkLst>
        </pc:spChg>
        <pc:spChg chg="add mod">
          <ac:chgData name="POULAIN Jerome DRHG" userId="f88cc611-b80d-4df1-9639-145f2b5d6f28" providerId="ADAL" clId="{123B794E-8A99-440B-A64D-1EF26B3AC32F}" dt="2026-05-01T11:47:19.663" v="1879" actId="20577"/>
          <ac:spMkLst>
            <pc:docMk/>
            <pc:sldMk cId="1560000714" sldId="286"/>
            <ac:spMk id="12" creationId="{CD55CDF8-E9DE-A3DF-BD1B-FD195FCEF44B}"/>
          </ac:spMkLst>
        </pc:spChg>
        <pc:spChg chg="add mod">
          <ac:chgData name="POULAIN Jerome DRHG" userId="f88cc611-b80d-4df1-9639-145f2b5d6f28" providerId="ADAL" clId="{123B794E-8A99-440B-A64D-1EF26B3AC32F}" dt="2026-05-01T11:47:55.642" v="1897" actId="20577"/>
          <ac:spMkLst>
            <pc:docMk/>
            <pc:sldMk cId="1560000714" sldId="286"/>
            <ac:spMk id="16" creationId="{E52FAB9A-FC2F-5282-3CFD-D6CA150F38E5}"/>
          </ac:spMkLst>
        </pc:spChg>
        <pc:spChg chg="add mod">
          <ac:chgData name="POULAIN Jerome DRHG" userId="f88cc611-b80d-4df1-9639-145f2b5d6f28" providerId="ADAL" clId="{123B794E-8A99-440B-A64D-1EF26B3AC32F}" dt="2026-05-01T11:58:51.654" v="2023" actId="1076"/>
          <ac:spMkLst>
            <pc:docMk/>
            <pc:sldMk cId="1560000714" sldId="286"/>
            <ac:spMk id="17" creationId="{BD3477E7-FC1A-8B8E-D7B5-B9771F15C210}"/>
          </ac:spMkLst>
        </pc:spChg>
        <pc:spChg chg="add mod">
          <ac:chgData name="POULAIN Jerome DRHG" userId="f88cc611-b80d-4df1-9639-145f2b5d6f28" providerId="ADAL" clId="{123B794E-8A99-440B-A64D-1EF26B3AC32F}" dt="2026-05-18T08:16:02.478" v="4004" actId="20577"/>
          <ac:spMkLst>
            <pc:docMk/>
            <pc:sldMk cId="1560000714" sldId="286"/>
            <ac:spMk id="19" creationId="{811AA2BC-8FBA-71E2-2974-CE3586D40063}"/>
          </ac:spMkLst>
        </pc:spChg>
        <pc:picChg chg="add mod">
          <ac:chgData name="POULAIN Jerome DRHG" userId="f88cc611-b80d-4df1-9639-145f2b5d6f28" providerId="ADAL" clId="{123B794E-8A99-440B-A64D-1EF26B3AC32F}" dt="2026-05-01T11:58:51.654" v="2023" actId="1076"/>
          <ac:picMkLst>
            <pc:docMk/>
            <pc:sldMk cId="1560000714" sldId="286"/>
            <ac:picMk id="9" creationId="{94594A8A-9404-7731-0809-513AE55E3B05}"/>
          </ac:picMkLst>
        </pc:picChg>
        <pc:picChg chg="add mod">
          <ac:chgData name="POULAIN Jerome DRHG" userId="f88cc611-b80d-4df1-9639-145f2b5d6f28" providerId="ADAL" clId="{123B794E-8A99-440B-A64D-1EF26B3AC32F}" dt="2026-05-01T11:59:03.833" v="2027" actId="1076"/>
          <ac:picMkLst>
            <pc:docMk/>
            <pc:sldMk cId="1560000714" sldId="286"/>
            <ac:picMk id="18" creationId="{BBDD5D95-0339-178C-FF0F-0CD1193F3A17}"/>
          </ac:picMkLst>
        </pc:picChg>
        <pc:picChg chg="add mod">
          <ac:chgData name="POULAIN Jerome DRHG" userId="f88cc611-b80d-4df1-9639-145f2b5d6f28" providerId="ADAL" clId="{123B794E-8A99-440B-A64D-1EF26B3AC32F}" dt="2026-05-18T08:15:42.646" v="3992" actId="14100"/>
          <ac:picMkLst>
            <pc:docMk/>
            <pc:sldMk cId="1560000714" sldId="286"/>
            <ac:picMk id="5122" creationId="{ED6B05E6-EA03-C178-8003-044F0420E82F}"/>
          </ac:picMkLst>
        </pc:picChg>
        <pc:picChg chg="add mod">
          <ac:chgData name="POULAIN Jerome DRHG" userId="f88cc611-b80d-4df1-9639-145f2b5d6f28" providerId="ADAL" clId="{123B794E-8A99-440B-A64D-1EF26B3AC32F}" dt="2026-05-18T08:15:38.746" v="3991" actId="14100"/>
          <ac:picMkLst>
            <pc:docMk/>
            <pc:sldMk cId="1560000714" sldId="286"/>
            <ac:picMk id="5126" creationId="{8ABC4C83-5B11-CE8C-56E6-2EFB265A8FBC}"/>
          </ac:picMkLst>
        </pc:picChg>
        <pc:picChg chg="add mod">
          <ac:chgData name="POULAIN Jerome DRHG" userId="f88cc611-b80d-4df1-9639-145f2b5d6f28" providerId="ADAL" clId="{123B794E-8A99-440B-A64D-1EF26B3AC32F}" dt="2026-05-01T11:43:12.738" v="1849" actId="1076"/>
          <ac:picMkLst>
            <pc:docMk/>
            <pc:sldMk cId="1560000714" sldId="286"/>
            <ac:picMk id="5128" creationId="{44214234-BBCD-F704-4011-B4BEB1256C20}"/>
          </ac:picMkLst>
        </pc:picChg>
        <pc:picChg chg="add mod">
          <ac:chgData name="POULAIN Jerome DRHG" userId="f88cc611-b80d-4df1-9639-145f2b5d6f28" providerId="ADAL" clId="{123B794E-8A99-440B-A64D-1EF26B3AC32F}" dt="2026-05-01T11:56:20.145" v="2022" actId="14100"/>
          <ac:picMkLst>
            <pc:docMk/>
            <pc:sldMk cId="1560000714" sldId="286"/>
            <ac:picMk id="5132" creationId="{629096B5-68CF-7550-8EB2-E57260E13032}"/>
          </ac:picMkLst>
        </pc:picChg>
      </pc:sldChg>
      <pc:sldChg chg="addSp modSp add del mod">
        <pc:chgData name="POULAIN Jerome DRHG" userId="f88cc611-b80d-4df1-9639-145f2b5d6f28" providerId="ADAL" clId="{123B794E-8A99-440B-A64D-1EF26B3AC32F}" dt="2026-05-06T15:30:41.585" v="2516" actId="20577"/>
        <pc:sldMkLst>
          <pc:docMk/>
          <pc:sldMk cId="2767546512" sldId="305"/>
        </pc:sldMkLst>
        <pc:spChg chg="mod">
          <ac:chgData name="POULAIN Jerome DRHG" userId="f88cc611-b80d-4df1-9639-145f2b5d6f28" providerId="ADAL" clId="{123B794E-8A99-440B-A64D-1EF26B3AC32F}" dt="2026-05-06T15:30:41.585" v="2516" actId="20577"/>
          <ac:spMkLst>
            <pc:docMk/>
            <pc:sldMk cId="2767546512" sldId="305"/>
            <ac:spMk id="6" creationId="{D229A02A-5CC9-1C8F-D62B-3AC669BB9B85}"/>
          </ac:spMkLst>
        </pc:spChg>
      </pc:sldChg>
      <pc:sldChg chg="addSp modSp add mod ord modTransition">
        <pc:chgData name="POULAIN Jerome DRHG" userId="f88cc611-b80d-4df1-9639-145f2b5d6f28" providerId="ADAL" clId="{123B794E-8A99-440B-A64D-1EF26B3AC32F}" dt="2026-05-18T08:16:33.288" v="4012" actId="20577"/>
        <pc:sldMkLst>
          <pc:docMk/>
          <pc:sldMk cId="703546889" sldId="312"/>
        </pc:sldMkLst>
        <pc:spChg chg="add mod">
          <ac:chgData name="POULAIN Jerome DRHG" userId="f88cc611-b80d-4df1-9639-145f2b5d6f28" providerId="ADAL" clId="{123B794E-8A99-440B-A64D-1EF26B3AC32F}" dt="2026-04-28T10:44:37.015" v="133" actId="207"/>
          <ac:spMkLst>
            <pc:docMk/>
            <pc:sldMk cId="703546889" sldId="312"/>
            <ac:spMk id="3" creationId="{1571D7F5-F9FE-173B-EA09-A2600C639780}"/>
          </ac:spMkLst>
        </pc:spChg>
        <pc:spChg chg="mod ord">
          <ac:chgData name="POULAIN Jerome DRHG" userId="f88cc611-b80d-4df1-9639-145f2b5d6f28" providerId="ADAL" clId="{123B794E-8A99-440B-A64D-1EF26B3AC32F}" dt="2026-05-18T08:16:33.288" v="4012" actId="20577"/>
          <ac:spMkLst>
            <pc:docMk/>
            <pc:sldMk cId="703546889" sldId="312"/>
            <ac:spMk id="5" creationId="{CC0EE360-E9D2-D434-CF1A-E03D03279BCB}"/>
          </ac:spMkLst>
        </pc:spChg>
      </pc:sldChg>
      <pc:sldChg chg="addSp delSp modSp new mod">
        <pc:chgData name="POULAIN Jerome DRHG" userId="f88cc611-b80d-4df1-9639-145f2b5d6f28" providerId="ADAL" clId="{123B794E-8A99-440B-A64D-1EF26B3AC32F}" dt="2026-05-18T08:19:44.344" v="4122" actId="20577"/>
        <pc:sldMkLst>
          <pc:docMk/>
          <pc:sldMk cId="2608296031" sldId="313"/>
        </pc:sldMkLst>
        <pc:spChg chg="mod">
          <ac:chgData name="POULAIN Jerome DRHG" userId="f88cc611-b80d-4df1-9639-145f2b5d6f28" providerId="ADAL" clId="{123B794E-8A99-440B-A64D-1EF26B3AC32F}" dt="2026-05-18T08:18:53.016" v="4053" actId="6549"/>
          <ac:spMkLst>
            <pc:docMk/>
            <pc:sldMk cId="2608296031" sldId="313"/>
            <ac:spMk id="3" creationId="{FB148033-5E6E-F151-237A-37AE6E902D43}"/>
          </ac:spMkLst>
        </pc:spChg>
        <pc:spChg chg="add mod">
          <ac:chgData name="POULAIN Jerome DRHG" userId="f88cc611-b80d-4df1-9639-145f2b5d6f28" providerId="ADAL" clId="{123B794E-8A99-440B-A64D-1EF26B3AC32F}" dt="2026-05-18T08:19:44.344" v="4122" actId="20577"/>
          <ac:spMkLst>
            <pc:docMk/>
            <pc:sldMk cId="2608296031" sldId="313"/>
            <ac:spMk id="4" creationId="{805D1102-86E9-B35C-09D8-C9D3BCEBCD47}"/>
          </ac:spMkLst>
        </pc:spChg>
        <pc:picChg chg="add mod modCrop">
          <ac:chgData name="POULAIN Jerome DRHG" userId="f88cc611-b80d-4df1-9639-145f2b5d6f28" providerId="ADAL" clId="{123B794E-8A99-440B-A64D-1EF26B3AC32F}" dt="2026-05-18T08:18:41.481" v="4050" actId="1076"/>
          <ac:picMkLst>
            <pc:docMk/>
            <pc:sldMk cId="2608296031" sldId="313"/>
            <ac:picMk id="5" creationId="{E087E419-E1DE-035F-DB9F-013EA0383701}"/>
          </ac:picMkLst>
        </pc:picChg>
        <pc:picChg chg="add mod">
          <ac:chgData name="POULAIN Jerome DRHG" userId="f88cc611-b80d-4df1-9639-145f2b5d6f28" providerId="ADAL" clId="{123B794E-8A99-440B-A64D-1EF26B3AC32F}" dt="2026-04-28T16:07:56.268" v="824" actId="14100"/>
          <ac:picMkLst>
            <pc:docMk/>
            <pc:sldMk cId="2608296031" sldId="313"/>
            <ac:picMk id="6" creationId="{799C3800-02B0-C1FD-DBC3-CF088A449DFD}"/>
          </ac:picMkLst>
        </pc:picChg>
      </pc:sldChg>
      <pc:sldChg chg="addSp delSp modSp new del mod">
        <pc:chgData name="POULAIN Jerome DRHG" userId="f88cc611-b80d-4df1-9639-145f2b5d6f28" providerId="ADAL" clId="{123B794E-8A99-440B-A64D-1EF26B3AC32F}" dt="2026-04-28T15:47:46.068" v="785" actId="47"/>
        <pc:sldMkLst>
          <pc:docMk/>
          <pc:sldMk cId="2070586735" sldId="314"/>
        </pc:sldMkLst>
      </pc:sldChg>
      <pc:sldChg chg="addSp delSp modSp add mod ord">
        <pc:chgData name="POULAIN Jerome DRHG" userId="f88cc611-b80d-4df1-9639-145f2b5d6f28" providerId="ADAL" clId="{123B794E-8A99-440B-A64D-1EF26B3AC32F}" dt="2026-05-07T15:21:28.357" v="2729" actId="1076"/>
        <pc:sldMkLst>
          <pc:docMk/>
          <pc:sldMk cId="441667923" sldId="315"/>
        </pc:sldMkLst>
        <pc:spChg chg="mod">
          <ac:chgData name="POULAIN Jerome DRHG" userId="f88cc611-b80d-4df1-9639-145f2b5d6f28" providerId="ADAL" clId="{123B794E-8A99-440B-A64D-1EF26B3AC32F}" dt="2026-05-07T15:21:28.357" v="2729" actId="1076"/>
          <ac:spMkLst>
            <pc:docMk/>
            <pc:sldMk cId="441667923" sldId="315"/>
            <ac:spMk id="3" creationId="{FB148033-5E6E-F151-237A-37AE6E902D43}"/>
          </ac:spMkLst>
        </pc:spChg>
        <pc:spChg chg="add mod">
          <ac:chgData name="POULAIN Jerome DRHG" userId="f88cc611-b80d-4df1-9639-145f2b5d6f28" providerId="ADAL" clId="{123B794E-8A99-440B-A64D-1EF26B3AC32F}" dt="2026-05-06T15:28:12.744" v="2505" actId="403"/>
          <ac:spMkLst>
            <pc:docMk/>
            <pc:sldMk cId="441667923" sldId="315"/>
            <ac:spMk id="4" creationId="{CE61252A-732A-3F4B-3EF0-751174FE410E}"/>
          </ac:spMkLst>
        </pc:spChg>
        <pc:picChg chg="add mod">
          <ac:chgData name="POULAIN Jerome DRHG" userId="f88cc611-b80d-4df1-9639-145f2b5d6f28" providerId="ADAL" clId="{123B794E-8A99-440B-A64D-1EF26B3AC32F}" dt="2026-04-28T15:21:52.460" v="522" actId="14100"/>
          <ac:picMkLst>
            <pc:docMk/>
            <pc:sldMk cId="441667923" sldId="315"/>
            <ac:picMk id="6" creationId="{519968D7-2059-D55A-6C19-5CCC2CC7AABF}"/>
          </ac:picMkLst>
        </pc:picChg>
        <pc:picChg chg="add mod">
          <ac:chgData name="POULAIN Jerome DRHG" userId="f88cc611-b80d-4df1-9639-145f2b5d6f28" providerId="ADAL" clId="{123B794E-8A99-440B-A64D-1EF26B3AC32F}" dt="2026-04-28T15:23:00.904" v="547" actId="1076"/>
          <ac:picMkLst>
            <pc:docMk/>
            <pc:sldMk cId="441667923" sldId="315"/>
            <ac:picMk id="8" creationId="{B594BD09-5EBC-0A74-ED46-DF105A9EE0A8}"/>
          </ac:picMkLst>
        </pc:picChg>
        <pc:picChg chg="add mod">
          <ac:chgData name="POULAIN Jerome DRHG" userId="f88cc611-b80d-4df1-9639-145f2b5d6f28" providerId="ADAL" clId="{123B794E-8A99-440B-A64D-1EF26B3AC32F}" dt="2026-04-28T15:21:40.507" v="517" actId="1076"/>
          <ac:picMkLst>
            <pc:docMk/>
            <pc:sldMk cId="441667923" sldId="315"/>
            <ac:picMk id="10" creationId="{86316BC0-DD24-5F0E-EDF7-ACB8C9A80D72}"/>
          </ac:picMkLst>
        </pc:picChg>
        <pc:picChg chg="add mod">
          <ac:chgData name="POULAIN Jerome DRHG" userId="f88cc611-b80d-4df1-9639-145f2b5d6f28" providerId="ADAL" clId="{123B794E-8A99-440B-A64D-1EF26B3AC32F}" dt="2026-04-28T15:21:37.786" v="516" actId="1076"/>
          <ac:picMkLst>
            <pc:docMk/>
            <pc:sldMk cId="441667923" sldId="315"/>
            <ac:picMk id="12" creationId="{DA2C783C-2E93-4BD9-5D23-DA257601BADA}"/>
          </ac:picMkLst>
        </pc:picChg>
        <pc:picChg chg="add mod">
          <ac:chgData name="POULAIN Jerome DRHG" userId="f88cc611-b80d-4df1-9639-145f2b5d6f28" providerId="ADAL" clId="{123B794E-8A99-440B-A64D-1EF26B3AC32F}" dt="2026-04-28T15:22:52.819" v="545" actId="1076"/>
          <ac:picMkLst>
            <pc:docMk/>
            <pc:sldMk cId="441667923" sldId="315"/>
            <ac:picMk id="14" creationId="{5D8ADCD8-E4AD-2B2D-D69C-455067868C9E}"/>
          </ac:picMkLst>
        </pc:picChg>
        <pc:picChg chg="add mod">
          <ac:chgData name="POULAIN Jerome DRHG" userId="f88cc611-b80d-4df1-9639-145f2b5d6f28" providerId="ADAL" clId="{123B794E-8A99-440B-A64D-1EF26B3AC32F}" dt="2026-04-28T15:21:28.608" v="512" actId="1076"/>
          <ac:picMkLst>
            <pc:docMk/>
            <pc:sldMk cId="441667923" sldId="315"/>
            <ac:picMk id="16" creationId="{6184EF53-232A-2DD5-3BFF-32297005C167}"/>
          </ac:picMkLst>
        </pc:picChg>
        <pc:picChg chg="add mod">
          <ac:chgData name="POULAIN Jerome DRHG" userId="f88cc611-b80d-4df1-9639-145f2b5d6f28" providerId="ADAL" clId="{123B794E-8A99-440B-A64D-1EF26B3AC32F}" dt="2026-04-28T15:22:43.344" v="542" actId="1076"/>
          <ac:picMkLst>
            <pc:docMk/>
            <pc:sldMk cId="441667923" sldId="315"/>
            <ac:picMk id="17" creationId="{A737D743-5D1C-AA34-D70F-5D6A92C01DD4}"/>
          </ac:picMkLst>
        </pc:picChg>
      </pc:sldChg>
      <pc:sldChg chg="addSp delSp modSp add mod ord modClrScheme chgLayout">
        <pc:chgData name="POULAIN Jerome DRHG" userId="f88cc611-b80d-4df1-9639-145f2b5d6f28" providerId="ADAL" clId="{123B794E-8A99-440B-A64D-1EF26B3AC32F}" dt="2026-05-18T08:18:23.740" v="4049"/>
        <pc:sldMkLst>
          <pc:docMk/>
          <pc:sldMk cId="2920428725" sldId="316"/>
        </pc:sldMkLst>
        <pc:spChg chg="add mod">
          <ac:chgData name="POULAIN Jerome DRHG" userId="f88cc611-b80d-4df1-9639-145f2b5d6f28" providerId="ADAL" clId="{123B794E-8A99-440B-A64D-1EF26B3AC32F}" dt="2026-05-15T15:48:31.109" v="2803" actId="20577"/>
          <ac:spMkLst>
            <pc:docMk/>
            <pc:sldMk cId="2920428725" sldId="316"/>
            <ac:spMk id="4" creationId="{EAE0AEB1-85E5-4380-DE19-AA60E9579181}"/>
          </ac:spMkLst>
        </pc:spChg>
        <pc:spChg chg="add mod ord">
          <ac:chgData name="POULAIN Jerome DRHG" userId="f88cc611-b80d-4df1-9639-145f2b5d6f28" providerId="ADAL" clId="{123B794E-8A99-440B-A64D-1EF26B3AC32F}" dt="2026-05-15T15:48:15.356" v="2800" actId="20577"/>
          <ac:spMkLst>
            <pc:docMk/>
            <pc:sldMk cId="2920428725" sldId="316"/>
            <ac:spMk id="7" creationId="{409259F0-65A4-4962-FC9A-AE90785F2B5C}"/>
          </ac:spMkLst>
        </pc:spChg>
        <pc:picChg chg="add mod">
          <ac:chgData name="POULAIN Jerome DRHG" userId="f88cc611-b80d-4df1-9639-145f2b5d6f28" providerId="ADAL" clId="{123B794E-8A99-440B-A64D-1EF26B3AC32F}" dt="2026-04-28T15:33:43.091" v="695" actId="14100"/>
          <ac:picMkLst>
            <pc:docMk/>
            <pc:sldMk cId="2920428725" sldId="316"/>
            <ac:picMk id="6" creationId="{B56FAE20-CBA1-7DF1-E9E3-9F7E0C1005B1}"/>
          </ac:picMkLst>
        </pc:picChg>
      </pc:sldChg>
      <pc:sldChg chg="addSp delSp modSp add mod">
        <pc:chgData name="POULAIN Jerome DRHG" userId="f88cc611-b80d-4df1-9639-145f2b5d6f28" providerId="ADAL" clId="{123B794E-8A99-440B-A64D-1EF26B3AC32F}" dt="2026-05-15T15:47:40.758" v="2755" actId="207"/>
        <pc:sldMkLst>
          <pc:docMk/>
          <pc:sldMk cId="3710790205" sldId="317"/>
        </pc:sldMkLst>
        <pc:spChg chg="mod">
          <ac:chgData name="POULAIN Jerome DRHG" userId="f88cc611-b80d-4df1-9639-145f2b5d6f28" providerId="ADAL" clId="{123B794E-8A99-440B-A64D-1EF26B3AC32F}" dt="2026-05-15T15:47:40.758" v="2755" actId="207"/>
          <ac:spMkLst>
            <pc:docMk/>
            <pc:sldMk cId="3710790205" sldId="317"/>
            <ac:spMk id="4" creationId="{EAE0AEB1-85E5-4380-DE19-AA60E9579181}"/>
          </ac:spMkLst>
        </pc:spChg>
        <pc:spChg chg="mod">
          <ac:chgData name="POULAIN Jerome DRHG" userId="f88cc611-b80d-4df1-9639-145f2b5d6f28" providerId="ADAL" clId="{123B794E-8A99-440B-A64D-1EF26B3AC32F}" dt="2026-05-15T15:47:31.562" v="2754" actId="20577"/>
          <ac:spMkLst>
            <pc:docMk/>
            <pc:sldMk cId="3710790205" sldId="317"/>
            <ac:spMk id="7" creationId="{409259F0-65A4-4962-FC9A-AE90785F2B5C}"/>
          </ac:spMkLst>
        </pc:spChg>
        <pc:picChg chg="add mod">
          <ac:chgData name="POULAIN Jerome DRHG" userId="f88cc611-b80d-4df1-9639-145f2b5d6f28" providerId="ADAL" clId="{123B794E-8A99-440B-A64D-1EF26B3AC32F}" dt="2026-04-28T15:35:25.274" v="744"/>
          <ac:picMkLst>
            <pc:docMk/>
            <pc:sldMk cId="3710790205" sldId="317"/>
            <ac:picMk id="5" creationId="{878C10B9-6BF3-0E91-B01A-0085D506B125}"/>
          </ac:picMkLst>
        </pc:picChg>
      </pc:sldChg>
      <pc:sldChg chg="addSp delSp modSp add mod ord">
        <pc:chgData name="POULAIN Jerome DRHG" userId="f88cc611-b80d-4df1-9639-145f2b5d6f28" providerId="ADAL" clId="{123B794E-8A99-440B-A64D-1EF26B3AC32F}" dt="2026-05-15T15:48:57.294" v="2829" actId="20577"/>
        <pc:sldMkLst>
          <pc:docMk/>
          <pc:sldMk cId="3494204085" sldId="318"/>
        </pc:sldMkLst>
        <pc:spChg chg="mod">
          <ac:chgData name="POULAIN Jerome DRHG" userId="f88cc611-b80d-4df1-9639-145f2b5d6f28" providerId="ADAL" clId="{123B794E-8A99-440B-A64D-1EF26B3AC32F}" dt="2026-05-15T15:48:44.737" v="2805" actId="207"/>
          <ac:spMkLst>
            <pc:docMk/>
            <pc:sldMk cId="3494204085" sldId="318"/>
            <ac:spMk id="4" creationId="{EAE0AEB1-85E5-4380-DE19-AA60E9579181}"/>
          </ac:spMkLst>
        </pc:spChg>
        <pc:spChg chg="mod">
          <ac:chgData name="POULAIN Jerome DRHG" userId="f88cc611-b80d-4df1-9639-145f2b5d6f28" providerId="ADAL" clId="{123B794E-8A99-440B-A64D-1EF26B3AC32F}" dt="2026-05-15T15:48:57.294" v="2829" actId="20577"/>
          <ac:spMkLst>
            <pc:docMk/>
            <pc:sldMk cId="3494204085" sldId="318"/>
            <ac:spMk id="7" creationId="{409259F0-65A4-4962-FC9A-AE90785F2B5C}"/>
          </ac:spMkLst>
        </pc:spChg>
        <pc:picChg chg="add mod">
          <ac:chgData name="POULAIN Jerome DRHG" userId="f88cc611-b80d-4df1-9639-145f2b5d6f28" providerId="ADAL" clId="{123B794E-8A99-440B-A64D-1EF26B3AC32F}" dt="2026-04-28T15:44:05.178" v="780" actId="1076"/>
          <ac:picMkLst>
            <pc:docMk/>
            <pc:sldMk cId="3494204085" sldId="318"/>
            <ac:picMk id="3" creationId="{A50ED139-ADBC-63D9-A152-3CABBEFC3191}"/>
          </ac:picMkLst>
        </pc:picChg>
      </pc:sldChg>
      <pc:sldChg chg="addSp delSp modSp new mod ord setBg modClrScheme chgLayout">
        <pc:chgData name="POULAIN Jerome DRHG" userId="f88cc611-b80d-4df1-9639-145f2b5d6f28" providerId="ADAL" clId="{123B794E-8A99-440B-A64D-1EF26B3AC32F}" dt="2026-05-06T15:37:32.999" v="2669" actId="26606"/>
        <pc:sldMkLst>
          <pc:docMk/>
          <pc:sldMk cId="3018725123" sldId="319"/>
        </pc:sldMkLst>
        <pc:picChg chg="mod">
          <ac:chgData name="POULAIN Jerome DRHG" userId="f88cc611-b80d-4df1-9639-145f2b5d6f28" providerId="ADAL" clId="{123B794E-8A99-440B-A64D-1EF26B3AC32F}" dt="2026-05-06T15:37:32.999" v="2669" actId="26606"/>
          <ac:picMkLst>
            <pc:docMk/>
            <pc:sldMk cId="3018725123" sldId="319"/>
            <ac:picMk id="2" creationId="{48956AC6-AB2A-35AB-E96C-D81DEF5F2816}"/>
          </ac:picMkLst>
        </pc:picChg>
      </pc:sldChg>
      <pc:sldChg chg="addSp delSp modSp new mod ord">
        <pc:chgData name="POULAIN Jerome DRHG" userId="f88cc611-b80d-4df1-9639-145f2b5d6f28" providerId="ADAL" clId="{123B794E-8A99-440B-A64D-1EF26B3AC32F}" dt="2026-05-06T15:33:56.883" v="2582" actId="20577"/>
        <pc:sldMkLst>
          <pc:docMk/>
          <pc:sldMk cId="2838239948" sldId="320"/>
        </pc:sldMkLst>
        <pc:spChg chg="add mod">
          <ac:chgData name="POULAIN Jerome DRHG" userId="f88cc611-b80d-4df1-9639-145f2b5d6f28" providerId="ADAL" clId="{123B794E-8A99-440B-A64D-1EF26B3AC32F}" dt="2026-05-01T11:05:38.488" v="1194" actId="1037"/>
          <ac:spMkLst>
            <pc:docMk/>
            <pc:sldMk cId="2838239948" sldId="320"/>
            <ac:spMk id="2" creationId="{7E914C48-8256-4BE8-1A56-0F0BC54E81B4}"/>
          </ac:spMkLst>
        </pc:spChg>
        <pc:spChg chg="add mod">
          <ac:chgData name="POULAIN Jerome DRHG" userId="f88cc611-b80d-4df1-9639-145f2b5d6f28" providerId="ADAL" clId="{123B794E-8A99-440B-A64D-1EF26B3AC32F}" dt="2026-05-01T11:05:38.488" v="1194" actId="1037"/>
          <ac:spMkLst>
            <pc:docMk/>
            <pc:sldMk cId="2838239948" sldId="320"/>
            <ac:spMk id="3" creationId="{F8700C2A-A5BF-D4A1-7437-903942E52142}"/>
          </ac:spMkLst>
        </pc:spChg>
        <pc:spChg chg="add mod">
          <ac:chgData name="POULAIN Jerome DRHG" userId="f88cc611-b80d-4df1-9639-145f2b5d6f28" providerId="ADAL" clId="{123B794E-8A99-440B-A64D-1EF26B3AC32F}" dt="2026-05-01T11:05:38.488" v="1194" actId="1037"/>
          <ac:spMkLst>
            <pc:docMk/>
            <pc:sldMk cId="2838239948" sldId="320"/>
            <ac:spMk id="4" creationId="{5F93F675-9123-47F8-18E3-E14AC2A045D0}"/>
          </ac:spMkLst>
        </pc:spChg>
        <pc:spChg chg="add mod">
          <ac:chgData name="POULAIN Jerome DRHG" userId="f88cc611-b80d-4df1-9639-145f2b5d6f28" providerId="ADAL" clId="{123B794E-8A99-440B-A64D-1EF26B3AC32F}" dt="2026-05-01T11:05:38.488" v="1194" actId="1037"/>
          <ac:spMkLst>
            <pc:docMk/>
            <pc:sldMk cId="2838239948" sldId="320"/>
            <ac:spMk id="5" creationId="{93A8D0BA-CF35-83CF-3D92-2FA2B62A3909}"/>
          </ac:spMkLst>
        </pc:spChg>
        <pc:spChg chg="add mod">
          <ac:chgData name="POULAIN Jerome DRHG" userId="f88cc611-b80d-4df1-9639-145f2b5d6f28" providerId="ADAL" clId="{123B794E-8A99-440B-A64D-1EF26B3AC32F}" dt="2026-05-01T11:05:38.488" v="1194" actId="1037"/>
          <ac:spMkLst>
            <pc:docMk/>
            <pc:sldMk cId="2838239948" sldId="320"/>
            <ac:spMk id="6" creationId="{37A70AB9-5B2C-1F25-F94F-D36D7612429F}"/>
          </ac:spMkLst>
        </pc:spChg>
        <pc:spChg chg="add mod">
          <ac:chgData name="POULAIN Jerome DRHG" userId="f88cc611-b80d-4df1-9639-145f2b5d6f28" providerId="ADAL" clId="{123B794E-8A99-440B-A64D-1EF26B3AC32F}" dt="2026-05-06T15:14:41.325" v="2377" actId="6549"/>
          <ac:spMkLst>
            <pc:docMk/>
            <pc:sldMk cId="2838239948" sldId="320"/>
            <ac:spMk id="7" creationId="{68C3EB24-FEA5-595A-5CAE-493D464E6594}"/>
          </ac:spMkLst>
        </pc:spChg>
        <pc:spChg chg="add mod">
          <ac:chgData name="POULAIN Jerome DRHG" userId="f88cc611-b80d-4df1-9639-145f2b5d6f28" providerId="ADAL" clId="{123B794E-8A99-440B-A64D-1EF26B3AC32F}" dt="2026-05-01T11:08:33.682" v="1249" actId="1076"/>
          <ac:spMkLst>
            <pc:docMk/>
            <pc:sldMk cId="2838239948" sldId="320"/>
            <ac:spMk id="8" creationId="{368910DE-1F74-5206-5643-8BDDB26841F9}"/>
          </ac:spMkLst>
        </pc:spChg>
        <pc:spChg chg="add mod">
          <ac:chgData name="POULAIN Jerome DRHG" userId="f88cc611-b80d-4df1-9639-145f2b5d6f28" providerId="ADAL" clId="{123B794E-8A99-440B-A64D-1EF26B3AC32F}" dt="2026-05-01T11:08:36.123" v="1250" actId="1076"/>
          <ac:spMkLst>
            <pc:docMk/>
            <pc:sldMk cId="2838239948" sldId="320"/>
            <ac:spMk id="9" creationId="{1CA39D80-DA90-94B3-7E1F-5BEDD14969B9}"/>
          </ac:spMkLst>
        </pc:spChg>
        <pc:spChg chg="add mod">
          <ac:chgData name="POULAIN Jerome DRHG" userId="f88cc611-b80d-4df1-9639-145f2b5d6f28" providerId="ADAL" clId="{123B794E-8A99-440B-A64D-1EF26B3AC32F}" dt="2026-05-01T11:08:38.450" v="1251" actId="1076"/>
          <ac:spMkLst>
            <pc:docMk/>
            <pc:sldMk cId="2838239948" sldId="320"/>
            <ac:spMk id="10" creationId="{D5B268CC-71BF-2B74-C89E-CFE6BAE119FC}"/>
          </ac:spMkLst>
        </pc:spChg>
        <pc:spChg chg="add mod">
          <ac:chgData name="POULAIN Jerome DRHG" userId="f88cc611-b80d-4df1-9639-145f2b5d6f28" providerId="ADAL" clId="{123B794E-8A99-440B-A64D-1EF26B3AC32F}" dt="2026-05-01T11:05:38.488" v="1194" actId="1037"/>
          <ac:spMkLst>
            <pc:docMk/>
            <pc:sldMk cId="2838239948" sldId="320"/>
            <ac:spMk id="11" creationId="{C763E6CC-4CD0-B225-8561-BA571B8BC46C}"/>
          </ac:spMkLst>
        </pc:spChg>
        <pc:spChg chg="add mod">
          <ac:chgData name="POULAIN Jerome DRHG" userId="f88cc611-b80d-4df1-9639-145f2b5d6f28" providerId="ADAL" clId="{123B794E-8A99-440B-A64D-1EF26B3AC32F}" dt="2026-05-06T15:14:35.345" v="2373" actId="571"/>
          <ac:spMkLst>
            <pc:docMk/>
            <pc:sldMk cId="2838239948" sldId="320"/>
            <ac:spMk id="12" creationId="{3025FC3A-630E-4DD1-B8DC-F3D924C5A898}"/>
          </ac:spMkLst>
        </pc:spChg>
        <pc:spChg chg="add mod">
          <ac:chgData name="POULAIN Jerome DRHG" userId="f88cc611-b80d-4df1-9639-145f2b5d6f28" providerId="ADAL" clId="{123B794E-8A99-440B-A64D-1EF26B3AC32F}" dt="2026-05-01T11:31:46.056" v="1728" actId="1076"/>
          <ac:spMkLst>
            <pc:docMk/>
            <pc:sldMk cId="2838239948" sldId="320"/>
            <ac:spMk id="26" creationId="{940BCA9D-4594-01AC-5DF4-ECBC04116731}"/>
          </ac:spMkLst>
        </pc:spChg>
        <pc:spChg chg="add mod">
          <ac:chgData name="POULAIN Jerome DRHG" userId="f88cc611-b80d-4df1-9639-145f2b5d6f28" providerId="ADAL" clId="{123B794E-8A99-440B-A64D-1EF26B3AC32F}" dt="2026-05-01T11:32:30.240" v="1734" actId="1076"/>
          <ac:spMkLst>
            <pc:docMk/>
            <pc:sldMk cId="2838239948" sldId="320"/>
            <ac:spMk id="27" creationId="{F3E7FCBA-840F-E558-849C-DC198263C1B4}"/>
          </ac:spMkLst>
        </pc:spChg>
        <pc:spChg chg="add mod">
          <ac:chgData name="POULAIN Jerome DRHG" userId="f88cc611-b80d-4df1-9639-145f2b5d6f28" providerId="ADAL" clId="{123B794E-8A99-440B-A64D-1EF26B3AC32F}" dt="2026-05-01T11:31:46.056" v="1728" actId="1076"/>
          <ac:spMkLst>
            <pc:docMk/>
            <pc:sldMk cId="2838239948" sldId="320"/>
            <ac:spMk id="32" creationId="{4F76302B-6604-0C4A-B22C-2B32BDA264CF}"/>
          </ac:spMkLst>
        </pc:spChg>
        <pc:spChg chg="add mod">
          <ac:chgData name="POULAIN Jerome DRHG" userId="f88cc611-b80d-4df1-9639-145f2b5d6f28" providerId="ADAL" clId="{123B794E-8A99-440B-A64D-1EF26B3AC32F}" dt="2026-05-01T11:31:46.056" v="1728" actId="1076"/>
          <ac:spMkLst>
            <pc:docMk/>
            <pc:sldMk cId="2838239948" sldId="320"/>
            <ac:spMk id="33" creationId="{5512F3B9-001B-24AB-82E9-9ED0101C908D}"/>
          </ac:spMkLst>
        </pc:spChg>
        <pc:spChg chg="add mod">
          <ac:chgData name="POULAIN Jerome DRHG" userId="f88cc611-b80d-4df1-9639-145f2b5d6f28" providerId="ADAL" clId="{123B794E-8A99-440B-A64D-1EF26B3AC32F}" dt="2026-05-01T11:34:06.418" v="1746" actId="1037"/>
          <ac:spMkLst>
            <pc:docMk/>
            <pc:sldMk cId="2838239948" sldId="320"/>
            <ac:spMk id="34" creationId="{93E71BC0-A0E8-1637-93A1-C990CE5822BB}"/>
          </ac:spMkLst>
        </pc:spChg>
        <pc:spChg chg="add mod">
          <ac:chgData name="POULAIN Jerome DRHG" userId="f88cc611-b80d-4df1-9639-145f2b5d6f28" providerId="ADAL" clId="{123B794E-8A99-440B-A64D-1EF26B3AC32F}" dt="2026-05-01T11:12:33.969" v="1423" actId="20577"/>
          <ac:spMkLst>
            <pc:docMk/>
            <pc:sldMk cId="2838239948" sldId="320"/>
            <ac:spMk id="35" creationId="{8C391A22-E009-ED85-58D5-4F2121F859E5}"/>
          </ac:spMkLst>
        </pc:spChg>
        <pc:spChg chg="add mod">
          <ac:chgData name="POULAIN Jerome DRHG" userId="f88cc611-b80d-4df1-9639-145f2b5d6f28" providerId="ADAL" clId="{123B794E-8A99-440B-A64D-1EF26B3AC32F}" dt="2026-05-06T15:33:56.883" v="2582" actId="20577"/>
          <ac:spMkLst>
            <pc:docMk/>
            <pc:sldMk cId="2838239948" sldId="320"/>
            <ac:spMk id="36" creationId="{A8099B5E-1A42-FD55-650F-CE5D45664EC7}"/>
          </ac:spMkLst>
        </pc:spChg>
        <pc:spChg chg="add mod">
          <ac:chgData name="POULAIN Jerome DRHG" userId="f88cc611-b80d-4df1-9639-145f2b5d6f28" providerId="ADAL" clId="{123B794E-8A99-440B-A64D-1EF26B3AC32F}" dt="2026-05-01T11:31:46.056" v="1728" actId="1076"/>
          <ac:spMkLst>
            <pc:docMk/>
            <pc:sldMk cId="2838239948" sldId="320"/>
            <ac:spMk id="37" creationId="{36117E37-C26D-642C-F367-63BFD9073ABA}"/>
          </ac:spMkLst>
        </pc:spChg>
        <pc:spChg chg="add mod">
          <ac:chgData name="POULAIN Jerome DRHG" userId="f88cc611-b80d-4df1-9639-145f2b5d6f28" providerId="ADAL" clId="{123B794E-8A99-440B-A64D-1EF26B3AC32F}" dt="2026-05-01T11:34:33.117" v="1781" actId="20577"/>
          <ac:spMkLst>
            <pc:docMk/>
            <pc:sldMk cId="2838239948" sldId="320"/>
            <ac:spMk id="41" creationId="{2BE4B764-165C-9B7E-B3BF-FCFBE765FBB2}"/>
          </ac:spMkLst>
        </pc:spChg>
        <pc:spChg chg="add mod">
          <ac:chgData name="POULAIN Jerome DRHG" userId="f88cc611-b80d-4df1-9639-145f2b5d6f28" providerId="ADAL" clId="{123B794E-8A99-440B-A64D-1EF26B3AC32F}" dt="2026-05-01T11:35:33.287" v="1803" actId="404"/>
          <ac:spMkLst>
            <pc:docMk/>
            <pc:sldMk cId="2838239948" sldId="320"/>
            <ac:spMk id="42" creationId="{8B7EDA81-9464-3D29-40FC-45D4BE51AF29}"/>
          </ac:spMkLst>
        </pc:spChg>
        <pc:grpChg chg="add mod">
          <ac:chgData name="POULAIN Jerome DRHG" userId="f88cc611-b80d-4df1-9639-145f2b5d6f28" providerId="ADAL" clId="{123B794E-8A99-440B-A64D-1EF26B3AC32F}" dt="2026-05-01T11:32:18.322" v="1733" actId="14100"/>
          <ac:grpSpMkLst>
            <pc:docMk/>
            <pc:sldMk cId="2838239948" sldId="320"/>
            <ac:grpSpMk id="40" creationId="{DFF63D3D-F220-0C0E-2CFD-4833BD8EC627}"/>
          </ac:grpSpMkLst>
        </pc:grpChg>
        <pc:picChg chg="add mod">
          <ac:chgData name="POULAIN Jerome DRHG" userId="f88cc611-b80d-4df1-9639-145f2b5d6f28" providerId="ADAL" clId="{123B794E-8A99-440B-A64D-1EF26B3AC32F}" dt="2026-05-01T11:31:46.056" v="1728" actId="1076"/>
          <ac:picMkLst>
            <pc:docMk/>
            <pc:sldMk cId="2838239948" sldId="320"/>
            <ac:picMk id="15" creationId="{F647C984-21B2-204D-41D9-C492E86B9C6A}"/>
          </ac:picMkLst>
        </pc:picChg>
        <pc:picChg chg="add mod">
          <ac:chgData name="POULAIN Jerome DRHG" userId="f88cc611-b80d-4df1-9639-145f2b5d6f28" providerId="ADAL" clId="{123B794E-8A99-440B-A64D-1EF26B3AC32F}" dt="2026-05-01T11:31:46.056" v="1728" actId="1076"/>
          <ac:picMkLst>
            <pc:docMk/>
            <pc:sldMk cId="2838239948" sldId="320"/>
            <ac:picMk id="17" creationId="{99E6E5E4-F22D-722C-DC26-E0AFA8AFF00B}"/>
          </ac:picMkLst>
        </pc:picChg>
        <pc:picChg chg="add mod">
          <ac:chgData name="POULAIN Jerome DRHG" userId="f88cc611-b80d-4df1-9639-145f2b5d6f28" providerId="ADAL" clId="{123B794E-8A99-440B-A64D-1EF26B3AC32F}" dt="2026-05-01T11:31:46.056" v="1728" actId="1076"/>
          <ac:picMkLst>
            <pc:docMk/>
            <pc:sldMk cId="2838239948" sldId="320"/>
            <ac:picMk id="19" creationId="{7CB9F970-B4EE-8A9B-A6F6-9AE998074D8E}"/>
          </ac:picMkLst>
        </pc:picChg>
        <pc:picChg chg="add mod">
          <ac:chgData name="POULAIN Jerome DRHG" userId="f88cc611-b80d-4df1-9639-145f2b5d6f28" providerId="ADAL" clId="{123B794E-8A99-440B-A64D-1EF26B3AC32F}" dt="2026-05-01T11:00:47.190" v="1123" actId="14100"/>
          <ac:picMkLst>
            <pc:docMk/>
            <pc:sldMk cId="2838239948" sldId="320"/>
            <ac:picMk id="21" creationId="{4885698E-59BD-0607-6C27-93B12FB5409C}"/>
          </ac:picMkLst>
        </pc:picChg>
        <pc:picChg chg="add mod">
          <ac:chgData name="POULAIN Jerome DRHG" userId="f88cc611-b80d-4df1-9639-145f2b5d6f28" providerId="ADAL" clId="{123B794E-8A99-440B-A64D-1EF26B3AC32F}" dt="2026-05-01T11:32:14.072" v="1732" actId="164"/>
          <ac:picMkLst>
            <pc:docMk/>
            <pc:sldMk cId="2838239948" sldId="320"/>
            <ac:picMk id="23" creationId="{53921B19-B709-3B41-603E-25414E59FF53}"/>
          </ac:picMkLst>
        </pc:picChg>
        <pc:picChg chg="mod ord modCrop">
          <ac:chgData name="POULAIN Jerome DRHG" userId="f88cc611-b80d-4df1-9639-145f2b5d6f28" providerId="ADAL" clId="{123B794E-8A99-440B-A64D-1EF26B3AC32F}" dt="2026-05-01T11:04:42.925" v="1145" actId="34135"/>
          <ac:picMkLst>
            <pc:docMk/>
            <pc:sldMk cId="2838239948" sldId="320"/>
            <ac:picMk id="25" creationId="{F20FB051-B2F3-8F41-6FA0-A123A053C890}"/>
          </ac:picMkLst>
        </pc:picChg>
        <pc:picChg chg="add mod topLvl">
          <ac:chgData name="POULAIN Jerome DRHG" userId="f88cc611-b80d-4df1-9639-145f2b5d6f28" providerId="ADAL" clId="{123B794E-8A99-440B-A64D-1EF26B3AC32F}" dt="2026-05-01T11:32:14.072" v="1732" actId="164"/>
          <ac:picMkLst>
            <pc:docMk/>
            <pc:sldMk cId="2838239948" sldId="320"/>
            <ac:picMk id="28" creationId="{C56654BB-8844-B510-1F02-11ADC9BC1597}"/>
          </ac:picMkLst>
        </pc:picChg>
        <pc:picChg chg="add mod topLvl">
          <ac:chgData name="POULAIN Jerome DRHG" userId="f88cc611-b80d-4df1-9639-145f2b5d6f28" providerId="ADAL" clId="{123B794E-8A99-440B-A64D-1EF26B3AC32F}" dt="2026-05-01T11:32:14.072" v="1732" actId="164"/>
          <ac:picMkLst>
            <pc:docMk/>
            <pc:sldMk cId="2838239948" sldId="320"/>
            <ac:picMk id="29" creationId="{3D20D701-F69D-242C-1343-1A62BFDDA1C9}"/>
          </ac:picMkLst>
        </pc:picChg>
        <pc:picChg chg="add mod topLvl">
          <ac:chgData name="POULAIN Jerome DRHG" userId="f88cc611-b80d-4df1-9639-145f2b5d6f28" providerId="ADAL" clId="{123B794E-8A99-440B-A64D-1EF26B3AC32F}" dt="2026-05-01T11:32:14.072" v="1732" actId="164"/>
          <ac:picMkLst>
            <pc:docMk/>
            <pc:sldMk cId="2838239948" sldId="320"/>
            <ac:picMk id="30" creationId="{1864FA49-A464-6B94-9275-BD9D0104CE78}"/>
          </ac:picMkLst>
        </pc:picChg>
        <pc:picChg chg="add mod">
          <ac:chgData name="POULAIN Jerome DRHG" userId="f88cc611-b80d-4df1-9639-145f2b5d6f28" providerId="ADAL" clId="{123B794E-8A99-440B-A64D-1EF26B3AC32F}" dt="2026-05-01T11:33:56.503" v="1739" actId="1076"/>
          <ac:picMkLst>
            <pc:docMk/>
            <pc:sldMk cId="2838239948" sldId="320"/>
            <ac:picMk id="39" creationId="{D71FCD5E-5A56-0E5C-A46F-0C9A1E65FBBC}"/>
          </ac:picMkLst>
        </pc:picChg>
      </pc:sldChg>
      <pc:sldChg chg="addSp modSp add mod ord">
        <pc:chgData name="POULAIN Jerome DRHG" userId="f88cc611-b80d-4df1-9639-145f2b5d6f28" providerId="ADAL" clId="{123B794E-8A99-440B-A64D-1EF26B3AC32F}" dt="2026-05-18T08:15:16.138" v="3981"/>
        <pc:sldMkLst>
          <pc:docMk/>
          <pc:sldMk cId="1543146216" sldId="321"/>
        </pc:sldMkLst>
        <pc:spChg chg="mod ord">
          <ac:chgData name="POULAIN Jerome DRHG" userId="f88cc611-b80d-4df1-9639-145f2b5d6f28" providerId="ADAL" clId="{123B794E-8A99-440B-A64D-1EF26B3AC32F}" dt="2026-05-18T08:15:12.969" v="3979" actId="20577"/>
          <ac:spMkLst>
            <pc:docMk/>
            <pc:sldMk cId="1543146216" sldId="321"/>
            <ac:spMk id="3" creationId="{D0166572-DFF6-94E4-339E-C82E427451D4}"/>
          </ac:spMkLst>
        </pc:spChg>
        <pc:picChg chg="add mod">
          <ac:chgData name="POULAIN Jerome DRHG" userId="f88cc611-b80d-4df1-9639-145f2b5d6f28" providerId="ADAL" clId="{123B794E-8A99-440B-A64D-1EF26B3AC32F}" dt="2026-05-01T11:54:09.422" v="1987" actId="1076"/>
          <ac:picMkLst>
            <pc:docMk/>
            <pc:sldMk cId="1543146216" sldId="321"/>
            <ac:picMk id="6146" creationId="{405B69FC-6EFF-6DF2-45E3-5808227A1B53}"/>
          </ac:picMkLst>
        </pc:picChg>
        <pc:picChg chg="add mod">
          <ac:chgData name="POULAIN Jerome DRHG" userId="f88cc611-b80d-4df1-9639-145f2b5d6f28" providerId="ADAL" clId="{123B794E-8A99-440B-A64D-1EF26B3AC32F}" dt="2026-05-01T11:54:09.422" v="1987" actId="1076"/>
          <ac:picMkLst>
            <pc:docMk/>
            <pc:sldMk cId="1543146216" sldId="321"/>
            <ac:picMk id="6148" creationId="{5DB0D49B-DA02-3127-A765-6410D163B42C}"/>
          </ac:picMkLst>
        </pc:picChg>
      </pc:sldChg>
      <pc:sldChg chg="addSp modSp new mod">
        <pc:chgData name="POULAIN Jerome DRHG" userId="f88cc611-b80d-4df1-9639-145f2b5d6f28" providerId="ADAL" clId="{123B794E-8A99-440B-A64D-1EF26B3AC32F}" dt="2026-05-06T15:20:29.158" v="2420" actId="20577"/>
        <pc:sldMkLst>
          <pc:docMk/>
          <pc:sldMk cId="826614857" sldId="322"/>
        </pc:sldMkLst>
        <pc:graphicFrameChg chg="add mod modGraphic">
          <ac:chgData name="POULAIN Jerome DRHG" userId="f88cc611-b80d-4df1-9639-145f2b5d6f28" providerId="ADAL" clId="{123B794E-8A99-440B-A64D-1EF26B3AC32F}" dt="2026-05-06T15:20:29.158" v="2420" actId="20577"/>
          <ac:graphicFrameMkLst>
            <pc:docMk/>
            <pc:sldMk cId="826614857" sldId="322"/>
            <ac:graphicFrameMk id="2" creationId="{81BF29D6-C19C-5708-65F8-046DE11F0DBC}"/>
          </ac:graphicFrameMkLst>
        </pc:graphicFrameChg>
      </pc:sldChg>
      <pc:sldChg chg="delSp modSp add mod">
        <pc:chgData name="POULAIN Jerome DRHG" userId="f88cc611-b80d-4df1-9639-145f2b5d6f28" providerId="ADAL" clId="{123B794E-8A99-440B-A64D-1EF26B3AC32F}" dt="2026-05-06T15:36:01.758" v="2665" actId="20577"/>
        <pc:sldMkLst>
          <pc:docMk/>
          <pc:sldMk cId="3351506882" sldId="323"/>
        </pc:sldMkLst>
        <pc:spChg chg="mod">
          <ac:chgData name="POULAIN Jerome DRHG" userId="f88cc611-b80d-4df1-9639-145f2b5d6f28" providerId="ADAL" clId="{123B794E-8A99-440B-A64D-1EF26B3AC32F}" dt="2026-05-06T15:36:01.758" v="2665" actId="20577"/>
          <ac:spMkLst>
            <pc:docMk/>
            <pc:sldMk cId="3351506882" sldId="323"/>
            <ac:spMk id="4" creationId="{EAE0AEB1-85E5-4380-DE19-AA60E9579181}"/>
          </ac:spMkLst>
        </pc:spChg>
        <pc:spChg chg="mod">
          <ac:chgData name="POULAIN Jerome DRHG" userId="f88cc611-b80d-4df1-9639-145f2b5d6f28" providerId="ADAL" clId="{123B794E-8A99-440B-A64D-1EF26B3AC32F}" dt="2026-05-01T15:54:30.278" v="2055" actId="20577"/>
          <ac:spMkLst>
            <pc:docMk/>
            <pc:sldMk cId="3351506882" sldId="323"/>
            <ac:spMk id="7" creationId="{409259F0-65A4-4962-FC9A-AE90785F2B5C}"/>
          </ac:spMkLst>
        </pc:spChg>
      </pc:sldChg>
      <pc:sldChg chg="addSp delSp modSp add mod">
        <pc:chgData name="POULAIN Jerome DRHG" userId="f88cc611-b80d-4df1-9639-145f2b5d6f28" providerId="ADAL" clId="{123B794E-8A99-440B-A64D-1EF26B3AC32F}" dt="2026-05-18T08:20:15.813" v="4154" actId="313"/>
        <pc:sldMkLst>
          <pc:docMk/>
          <pc:sldMk cId="1146427677" sldId="324"/>
        </pc:sldMkLst>
        <pc:spChg chg="mod">
          <ac:chgData name="POULAIN Jerome DRHG" userId="f88cc611-b80d-4df1-9639-145f2b5d6f28" providerId="ADAL" clId="{123B794E-8A99-440B-A64D-1EF26B3AC32F}" dt="2026-05-15T15:57:16.324" v="2912" actId="20577"/>
          <ac:spMkLst>
            <pc:docMk/>
            <pc:sldMk cId="1146427677" sldId="324"/>
            <ac:spMk id="4" creationId="{EAE0AEB1-85E5-4380-DE19-AA60E9579181}"/>
          </ac:spMkLst>
        </pc:spChg>
        <pc:spChg chg="mod">
          <ac:chgData name="POULAIN Jerome DRHG" userId="f88cc611-b80d-4df1-9639-145f2b5d6f28" providerId="ADAL" clId="{123B794E-8A99-440B-A64D-1EF26B3AC32F}" dt="2026-05-18T08:20:15.813" v="4154" actId="313"/>
          <ac:spMkLst>
            <pc:docMk/>
            <pc:sldMk cId="1146427677" sldId="324"/>
            <ac:spMk id="7" creationId="{409259F0-65A4-4962-FC9A-AE90785F2B5C}"/>
          </ac:spMkLst>
        </pc:spChg>
        <pc:picChg chg="add mod">
          <ac:chgData name="POULAIN Jerome DRHG" userId="f88cc611-b80d-4df1-9639-145f2b5d6f28" providerId="ADAL" clId="{123B794E-8A99-440B-A64D-1EF26B3AC32F}" dt="2026-05-15T15:51:04.391" v="2859" actId="1076"/>
          <ac:picMkLst>
            <pc:docMk/>
            <pc:sldMk cId="1146427677" sldId="324"/>
            <ac:picMk id="5" creationId="{16945F2B-3C81-02A7-C941-F602E9B4CA98}"/>
          </ac:picMkLst>
        </pc:picChg>
      </pc:sldChg>
      <pc:sldChg chg="addSp delSp modSp new mod modClrScheme chgLayout">
        <pc:chgData name="POULAIN Jerome DRHG" userId="f88cc611-b80d-4df1-9639-145f2b5d6f28" providerId="ADAL" clId="{123B794E-8A99-440B-A64D-1EF26B3AC32F}" dt="2026-05-18T08:09:49.815" v="3770" actId="313"/>
        <pc:sldMkLst>
          <pc:docMk/>
          <pc:sldMk cId="4041529515" sldId="325"/>
        </pc:sldMkLst>
        <pc:spChg chg="add mod ord">
          <ac:chgData name="POULAIN Jerome DRHG" userId="f88cc611-b80d-4df1-9639-145f2b5d6f28" providerId="ADAL" clId="{123B794E-8A99-440B-A64D-1EF26B3AC32F}" dt="2026-05-18T08:09:49.815" v="3770" actId="313"/>
          <ac:spMkLst>
            <pc:docMk/>
            <pc:sldMk cId="4041529515" sldId="325"/>
            <ac:spMk id="8" creationId="{DD7E2DD2-5FBC-5D5F-4A2E-90F2E870112C}"/>
          </ac:spMkLst>
        </pc:spChg>
      </pc:sldChg>
      <pc:sldChg chg="modSp add mod modClrScheme chgLayout">
        <pc:chgData name="POULAIN Jerome DRHG" userId="f88cc611-b80d-4df1-9639-145f2b5d6f28" providerId="ADAL" clId="{123B794E-8A99-440B-A64D-1EF26B3AC32F}" dt="2026-05-18T08:17:51.903" v="4047" actId="20577"/>
        <pc:sldMkLst>
          <pc:docMk/>
          <pc:sldMk cId="3974599041" sldId="326"/>
        </pc:sldMkLst>
        <pc:spChg chg="mod ord">
          <ac:chgData name="POULAIN Jerome DRHG" userId="f88cc611-b80d-4df1-9639-145f2b5d6f28" providerId="ADAL" clId="{123B794E-8A99-440B-A64D-1EF26B3AC32F}" dt="2026-05-18T08:16:54.225" v="4020" actId="403"/>
          <ac:spMkLst>
            <pc:docMk/>
            <pc:sldMk cId="3974599041" sldId="326"/>
            <ac:spMk id="2" creationId="{E73ADD8A-BB67-CCC3-3820-584BA9DA9032}"/>
          </ac:spMkLst>
        </pc:spChg>
        <pc:spChg chg="mod ord">
          <ac:chgData name="POULAIN Jerome DRHG" userId="f88cc611-b80d-4df1-9639-145f2b5d6f28" providerId="ADAL" clId="{123B794E-8A99-440B-A64D-1EF26B3AC32F}" dt="2026-05-18T08:17:51.903" v="4047" actId="20577"/>
          <ac:spMkLst>
            <pc:docMk/>
            <pc:sldMk cId="3974599041" sldId="326"/>
            <ac:spMk id="3" creationId="{651B7F28-59EC-0B2F-E680-46317DEEFF8E}"/>
          </ac:spMkLst>
        </pc:spChg>
        <pc:spChg chg="mod">
          <ac:chgData name="POULAIN Jerome DRHG" userId="f88cc611-b80d-4df1-9639-145f2b5d6f28" providerId="ADAL" clId="{123B794E-8A99-440B-A64D-1EF26B3AC32F}" dt="2026-05-18T08:17:34.738" v="4033" actId="404"/>
          <ac:spMkLst>
            <pc:docMk/>
            <pc:sldMk cId="3974599041" sldId="326"/>
            <ac:spMk id="4" creationId="{D39735CC-CE0C-D436-2B9C-E2A5F1087E1A}"/>
          </ac:spMkLst>
        </pc:spChg>
        <pc:spChg chg="mod">
          <ac:chgData name="POULAIN Jerome DRHG" userId="f88cc611-b80d-4df1-9639-145f2b5d6f28" providerId="ADAL" clId="{123B794E-8A99-440B-A64D-1EF26B3AC32F}" dt="2026-05-18T08:17:16.853" v="4026" actId="20577"/>
          <ac:spMkLst>
            <pc:docMk/>
            <pc:sldMk cId="3974599041" sldId="326"/>
            <ac:spMk id="5" creationId="{E5FA3B7B-B26A-6C22-7A24-36777D651FCB}"/>
          </ac:spMkLst>
        </pc:spChg>
      </pc:sldChg>
      <pc:sldChg chg="addSp delSp modSp add mod">
        <pc:chgData name="POULAIN Jerome DRHG" userId="f88cc611-b80d-4df1-9639-145f2b5d6f28" providerId="ADAL" clId="{123B794E-8A99-440B-A64D-1EF26B3AC32F}" dt="2026-05-18T20:47:48.496" v="4223"/>
        <pc:sldMkLst>
          <pc:docMk/>
          <pc:sldMk cId="1953898189" sldId="327"/>
        </pc:sldMkLst>
        <pc:spChg chg="mod">
          <ac:chgData name="POULAIN Jerome DRHG" userId="f88cc611-b80d-4df1-9639-145f2b5d6f28" providerId="ADAL" clId="{123B794E-8A99-440B-A64D-1EF26B3AC32F}" dt="2026-05-18T20:47:48.496" v="4223"/>
          <ac:spMkLst>
            <pc:docMk/>
            <pc:sldMk cId="1953898189" sldId="327"/>
            <ac:spMk id="4" creationId="{EAE0AEB1-85E5-4380-DE19-AA60E9579181}"/>
          </ac:spMkLst>
        </pc:spChg>
        <pc:spChg chg="mod">
          <ac:chgData name="POULAIN Jerome DRHG" userId="f88cc611-b80d-4df1-9639-145f2b5d6f28" providerId="ADAL" clId="{123B794E-8A99-440B-A64D-1EF26B3AC32F}" dt="2026-05-18T20:45:27.465" v="4209" actId="20577"/>
          <ac:spMkLst>
            <pc:docMk/>
            <pc:sldMk cId="1953898189" sldId="327"/>
            <ac:spMk id="7" creationId="{409259F0-65A4-4962-FC9A-AE90785F2B5C}"/>
          </ac:spMkLst>
        </pc:spChg>
        <pc:picChg chg="add mod">
          <ac:chgData name="POULAIN Jerome DRHG" userId="f88cc611-b80d-4df1-9639-145f2b5d6f28" providerId="ADAL" clId="{123B794E-8A99-440B-A64D-1EF26B3AC32F}" dt="2026-05-18T20:46:13.602" v="4214" actId="14100"/>
          <ac:picMkLst>
            <pc:docMk/>
            <pc:sldMk cId="1953898189" sldId="327"/>
            <ac:picMk id="3" creationId="{B97F4FDE-440A-DD93-C949-487A0B81D5AD}"/>
          </ac:picMkLst>
        </pc:picChg>
      </pc:sldChg>
      <pc:sldChg chg="addSp delSp modSp add mod ord setBg">
        <pc:chgData name="POULAIN Jerome DRHG" userId="f88cc611-b80d-4df1-9639-145f2b5d6f28" providerId="ADAL" clId="{123B794E-8A99-440B-A64D-1EF26B3AC32F}" dt="2026-05-21T05:32:29.406" v="4323" actId="1076"/>
        <pc:sldMkLst>
          <pc:docMk/>
          <pc:sldMk cId="2899995818" sldId="328"/>
        </pc:sldMkLst>
        <pc:spChg chg="mod">
          <ac:chgData name="POULAIN Jerome DRHG" userId="f88cc611-b80d-4df1-9639-145f2b5d6f28" providerId="ADAL" clId="{123B794E-8A99-440B-A64D-1EF26B3AC32F}" dt="2026-05-18T20:56:17.921" v="4314" actId="6549"/>
          <ac:spMkLst>
            <pc:docMk/>
            <pc:sldMk cId="2899995818" sldId="328"/>
            <ac:spMk id="7" creationId="{409259F0-65A4-4962-FC9A-AE90785F2B5C}"/>
          </ac:spMkLst>
        </pc:spChg>
        <pc:graphicFrameChg chg="add mod">
          <ac:chgData name="POULAIN Jerome DRHG" userId="f88cc611-b80d-4df1-9639-145f2b5d6f28" providerId="ADAL" clId="{123B794E-8A99-440B-A64D-1EF26B3AC32F}" dt="2026-05-18T20:53:10.854" v="4274" actId="555"/>
          <ac:graphicFrameMkLst>
            <pc:docMk/>
            <pc:sldMk cId="2899995818" sldId="328"/>
            <ac:graphicFrameMk id="2" creationId="{40567ADB-43DD-11CC-BD6C-7D0C9FD20864}"/>
          </ac:graphicFrameMkLst>
        </pc:graphicFrameChg>
        <pc:graphicFrameChg chg="mod">
          <ac:chgData name="POULAIN Jerome DRHG" userId="f88cc611-b80d-4df1-9639-145f2b5d6f28" providerId="ADAL" clId="{123B794E-8A99-440B-A64D-1EF26B3AC32F}" dt="2026-05-18T20:53:17.324" v="4276" actId="555"/>
          <ac:graphicFrameMkLst>
            <pc:docMk/>
            <pc:sldMk cId="2899995818" sldId="328"/>
            <ac:graphicFrameMk id="3" creationId="{365C674C-D0B0-CF9B-6FC7-2C04BD58D549}"/>
          </ac:graphicFrameMkLst>
        </pc:graphicFrameChg>
        <pc:graphicFrameChg chg="add del mod">
          <ac:chgData name="POULAIN Jerome DRHG" userId="f88cc611-b80d-4df1-9639-145f2b5d6f28" providerId="ADAL" clId="{123B794E-8A99-440B-A64D-1EF26B3AC32F}" dt="2026-05-21T05:32:12.600" v="4320" actId="478"/>
          <ac:graphicFrameMkLst>
            <pc:docMk/>
            <pc:sldMk cId="2899995818" sldId="328"/>
            <ac:graphicFrameMk id="4" creationId="{45CE6C50-BE2A-A49C-FC62-73E82E67188C}"/>
          </ac:graphicFrameMkLst>
        </pc:graphicFrameChg>
        <pc:graphicFrameChg chg="add mod">
          <ac:chgData name="POULAIN Jerome DRHG" userId="f88cc611-b80d-4df1-9639-145f2b5d6f28" providerId="ADAL" clId="{123B794E-8A99-440B-A64D-1EF26B3AC32F}" dt="2026-05-21T05:32:29.406" v="4323" actId="1076"/>
          <ac:graphicFrameMkLst>
            <pc:docMk/>
            <pc:sldMk cId="2899995818" sldId="328"/>
            <ac:graphicFrameMk id="5" creationId="{D0DDBBE9-A1A5-64E7-B661-D1FBD2233F96}"/>
          </ac:graphicFrameMkLst>
        </pc:graphicFrameChg>
        <pc:graphicFrameChg chg="mod">
          <ac:chgData name="POULAIN Jerome DRHG" userId="f88cc611-b80d-4df1-9639-145f2b5d6f28" providerId="ADAL" clId="{123B794E-8A99-440B-A64D-1EF26B3AC32F}" dt="2026-05-18T20:53:27.924" v="4278" actId="408"/>
          <ac:graphicFrameMkLst>
            <pc:docMk/>
            <pc:sldMk cId="2899995818" sldId="328"/>
            <ac:graphicFrameMk id="6" creationId="{9DCF9E2A-ED11-EB25-556D-8379282E2D08}"/>
          </ac:graphicFrameMkLst>
        </pc:graphicFrameChg>
        <pc:graphicFrameChg chg="add mod">
          <ac:chgData name="POULAIN Jerome DRHG" userId="f88cc611-b80d-4df1-9639-145f2b5d6f28" providerId="ADAL" clId="{123B794E-8A99-440B-A64D-1EF26B3AC32F}" dt="2026-05-18T20:53:17.324" v="4276" actId="555"/>
          <ac:graphicFrameMkLst>
            <pc:docMk/>
            <pc:sldMk cId="2899995818" sldId="328"/>
            <ac:graphicFrameMk id="8" creationId="{E9BC72B8-B8A0-0874-2F3F-754BEBA3D82A}"/>
          </ac:graphicFrameMkLst>
        </pc:graphicFrameChg>
        <pc:graphicFrameChg chg="add mod">
          <ac:chgData name="POULAIN Jerome DRHG" userId="f88cc611-b80d-4df1-9639-145f2b5d6f28" providerId="ADAL" clId="{123B794E-8A99-440B-A64D-1EF26B3AC32F}" dt="2026-05-18T20:53:15.053" v="4275" actId="555"/>
          <ac:graphicFrameMkLst>
            <pc:docMk/>
            <pc:sldMk cId="2899995818" sldId="328"/>
            <ac:graphicFrameMk id="9" creationId="{55CD53A9-FAE6-3084-20C6-2CE7A3823562}"/>
          </ac:graphicFrameMkLst>
        </pc:graphicFrameChg>
        <pc:graphicFrameChg chg="add mod">
          <ac:chgData name="POULAIN Jerome DRHG" userId="f88cc611-b80d-4df1-9639-145f2b5d6f28" providerId="ADAL" clId="{123B794E-8A99-440B-A64D-1EF26B3AC32F}" dt="2026-05-18T20:53:31.548" v="4279" actId="408"/>
          <ac:graphicFrameMkLst>
            <pc:docMk/>
            <pc:sldMk cId="2899995818" sldId="328"/>
            <ac:graphicFrameMk id="10" creationId="{CC5D93D9-8265-6A5F-5425-83365D2B2083}"/>
          </ac:graphicFrameMkLst>
        </pc:graphicFrameChg>
        <pc:graphicFrameChg chg="add mod">
          <ac:chgData name="POULAIN Jerome DRHG" userId="f88cc611-b80d-4df1-9639-145f2b5d6f28" providerId="ADAL" clId="{123B794E-8A99-440B-A64D-1EF26B3AC32F}" dt="2026-05-18T20:53:34.996" v="4280" actId="408"/>
          <ac:graphicFrameMkLst>
            <pc:docMk/>
            <pc:sldMk cId="2899995818" sldId="328"/>
            <ac:graphicFrameMk id="11" creationId="{6397DC72-35A9-8FCA-C5F1-00D926F91703}"/>
          </ac:graphicFrameMkLst>
        </pc:graphicFrameChg>
        <pc:graphicFrameChg chg="add mod">
          <ac:chgData name="POULAIN Jerome DRHG" userId="f88cc611-b80d-4df1-9639-145f2b5d6f28" providerId="ADAL" clId="{123B794E-8A99-440B-A64D-1EF26B3AC32F}" dt="2026-05-18T20:53:31.548" v="4279" actId="408"/>
          <ac:graphicFrameMkLst>
            <pc:docMk/>
            <pc:sldMk cId="2899995818" sldId="328"/>
            <ac:graphicFrameMk id="12" creationId="{6BD5AB0C-839C-311E-2C85-A23AF88F1D0F}"/>
          </ac:graphicFrameMkLst>
        </pc:graphicFrameChg>
        <pc:graphicFrameChg chg="add del mod">
          <ac:chgData name="POULAIN Jerome DRHG" userId="f88cc611-b80d-4df1-9639-145f2b5d6f28" providerId="ADAL" clId="{123B794E-8A99-440B-A64D-1EF26B3AC32F}" dt="2026-05-21T05:31:43.506" v="4315" actId="478"/>
          <ac:graphicFrameMkLst>
            <pc:docMk/>
            <pc:sldMk cId="2899995818" sldId="328"/>
            <ac:graphicFrameMk id="13" creationId="{7CB16E26-96F4-8A63-BDD4-F35EEB3C6626}"/>
          </ac:graphicFrameMkLst>
        </pc:graphicFrameChg>
        <pc:graphicFrameChg chg="add mod">
          <ac:chgData name="POULAIN Jerome DRHG" userId="f88cc611-b80d-4df1-9639-145f2b5d6f28" providerId="ADAL" clId="{123B794E-8A99-440B-A64D-1EF26B3AC32F}" dt="2026-05-18T20:53:10.854" v="4274" actId="555"/>
          <ac:graphicFrameMkLst>
            <pc:docMk/>
            <pc:sldMk cId="2899995818" sldId="328"/>
            <ac:graphicFrameMk id="14" creationId="{D5B066DD-75C3-6DC3-1926-82B071563FF2}"/>
          </ac:graphicFrameMkLst>
        </pc:graphicFrameChg>
        <pc:graphicFrameChg chg="add mod">
          <ac:chgData name="POULAIN Jerome DRHG" userId="f88cc611-b80d-4df1-9639-145f2b5d6f28" providerId="ADAL" clId="{123B794E-8A99-440B-A64D-1EF26B3AC32F}" dt="2026-05-18T20:53:15.053" v="4275" actId="555"/>
          <ac:graphicFrameMkLst>
            <pc:docMk/>
            <pc:sldMk cId="2899995818" sldId="328"/>
            <ac:graphicFrameMk id="15" creationId="{F49599F7-51C3-4AC9-77DD-1311E1169F8A}"/>
          </ac:graphicFrameMkLst>
        </pc:graphicFrameChg>
        <pc:graphicFrameChg chg="mod">
          <ac:chgData name="POULAIN Jerome DRHG" userId="f88cc611-b80d-4df1-9639-145f2b5d6f28" providerId="ADAL" clId="{123B794E-8A99-440B-A64D-1EF26B3AC32F}" dt="2026-05-18T20:53:27.924" v="4278" actId="408"/>
          <ac:graphicFrameMkLst>
            <pc:docMk/>
            <pc:sldMk cId="2899995818" sldId="328"/>
            <ac:graphicFrameMk id="16" creationId="{3699F69D-A568-468B-44A6-5446C1432243}"/>
          </ac:graphicFrameMkLst>
        </pc:graphicFrameChg>
        <pc:graphicFrameChg chg="add mod">
          <ac:chgData name="POULAIN Jerome DRHG" userId="f88cc611-b80d-4df1-9639-145f2b5d6f28" providerId="ADAL" clId="{123B794E-8A99-440B-A64D-1EF26B3AC32F}" dt="2026-05-18T20:53:19.653" v="4277" actId="555"/>
          <ac:graphicFrameMkLst>
            <pc:docMk/>
            <pc:sldMk cId="2899995818" sldId="328"/>
            <ac:graphicFrameMk id="17" creationId="{FD6218CE-EDE6-E5F0-AC9A-F7C97A2C1BC5}"/>
          </ac:graphicFrameMkLst>
        </pc:graphicFrameChg>
      </pc:sldChg>
      <pc:sldMasterChg chg="addSp mod">
        <pc:chgData name="POULAIN Jerome DRHG" userId="f88cc611-b80d-4df1-9639-145f2b5d6f28" providerId="ADAL" clId="{123B794E-8A99-440B-A64D-1EF26B3AC32F}" dt="2026-04-28T10:06:13.071" v="1" actId="33475"/>
        <pc:sldMasterMkLst>
          <pc:docMk/>
          <pc:sldMasterMk cId="0" sldId="2147483648"/>
        </pc:sldMasterMkLst>
        <pc:spChg chg="add">
          <ac:chgData name="POULAIN Jerome DRHG" userId="f88cc611-b80d-4df1-9639-145f2b5d6f28" providerId="ADAL" clId="{123B794E-8A99-440B-A64D-1EF26B3AC32F}" dt="2026-04-28T10:06:13.071" v="1" actId="33475"/>
          <ac:spMkLst>
            <pc:docMk/>
            <pc:sldMasterMk cId="0" sldId="2147483648"/>
            <ac:spMk id="8" creationId="{492D6574-3D8A-1725-019B-ABB054C7329C}"/>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00AEC0-71FC-46F5-BD74-42C6A81DF4F0}" type="datetimeFigureOut">
              <a:rPr lang="fr-FR" smtClean="0"/>
              <a:t>21/05/2026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994B3E-415F-46A7-8728-C8FB5D316396}" type="slidenum">
              <a:rPr lang="fr-FR" smtClean="0"/>
              <a:t>‹N°›</a:t>
            </a:fld>
            <a:endParaRPr lang="fr-FR"/>
          </a:p>
        </p:txBody>
      </p:sp>
    </p:spTree>
    <p:extLst>
      <p:ext uri="{BB962C8B-B14F-4D97-AF65-F5344CB8AC3E}">
        <p14:creationId xmlns:p14="http://schemas.microsoft.com/office/powerpoint/2010/main" val="283764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58800" y="2105378"/>
            <a:ext cx="15138400" cy="5983111"/>
          </a:xfrm>
        </p:spPr>
        <p:txBody>
          <a:bodyPr/>
          <a:lstStyle>
            <a:lvl1pPr>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lvl6pPr>
          </a:lstStyle>
          <a:p>
            <a:pPr lvl="0"/>
            <a:r>
              <a:rPr lang="fr-FR" noProof="0"/>
              <a:t>Cliquez pour modifier le texte</a:t>
            </a:r>
          </a:p>
          <a:p>
            <a:pPr lvl="1"/>
            <a:r>
              <a:rPr lang="fr-FR" noProof="0"/>
              <a:t>Deuxième niveau</a:t>
            </a:r>
          </a:p>
          <a:p>
            <a:pPr lvl="2"/>
            <a:r>
              <a:rPr lang="fr-FR" noProof="0"/>
              <a:t>Troisième niveau</a:t>
            </a:r>
          </a:p>
          <a:p>
            <a:pPr lvl="3"/>
            <a:r>
              <a:rPr lang="fr-FR" noProof="0"/>
              <a:t>Quatrième niveau</a:t>
            </a:r>
          </a:p>
          <a:p>
            <a:pPr lvl="4"/>
            <a:r>
              <a:rPr lang="fr-FR" noProof="0"/>
              <a:t>Cinquième niveau</a:t>
            </a:r>
          </a:p>
          <a:p>
            <a:pPr lvl="5"/>
            <a:r>
              <a:rPr lang="fr-FR" noProof="0"/>
              <a:t>Sixième niveau</a:t>
            </a:r>
          </a:p>
        </p:txBody>
      </p:sp>
      <p:sp>
        <p:nvSpPr>
          <p:cNvPr id="4" name="Title 3"/>
          <p:cNvSpPr>
            <a:spLocks noGrp="1"/>
          </p:cNvSpPr>
          <p:nvPr>
            <p:ph type="title" hasCustomPrompt="1"/>
          </p:nvPr>
        </p:nvSpPr>
        <p:spPr/>
        <p:txBody>
          <a:bodyPr/>
          <a:lstStyle/>
          <a:p>
            <a:r>
              <a:rPr lang="fr-FR" noProof="0"/>
              <a:t>Cliquez pour modifier le titre</a:t>
            </a:r>
            <a:endParaRPr lang="en-GB"/>
          </a:p>
        </p:txBody>
      </p:sp>
      <p:sp>
        <p:nvSpPr>
          <p:cNvPr id="6" name="TextBox 5"/>
          <p:cNvSpPr txBox="1"/>
          <p:nvPr userDrawn="1"/>
        </p:nvSpPr>
        <p:spPr>
          <a:xfrm>
            <a:off x="1101413" y="8442926"/>
            <a:ext cx="1304844" cy="218842"/>
          </a:xfrm>
          <a:prstGeom prst="rect">
            <a:avLst/>
          </a:prstGeom>
          <a:noFill/>
        </p:spPr>
        <p:txBody>
          <a:bodyPr wrap="none" lIns="0" tIns="0" rIns="0" bIns="0" rtlCol="0">
            <a:spAutoFit/>
          </a:bodyPr>
          <a:lstStyle/>
          <a:p>
            <a:r>
              <a:rPr kumimoji="0" lang="fr-FR" sz="1422" b="0" i="0" u="none" strike="noStrike" kern="1200" cap="none" spc="0" normalizeH="0" baseline="0" noProof="0">
                <a:ln>
                  <a:noFill/>
                </a:ln>
                <a:solidFill>
                  <a:schemeClr val="bg2"/>
                </a:solidFill>
                <a:effectLst/>
                <a:uLnTx/>
                <a:uFillTx/>
                <a:latin typeface="Helvetica 75 Bold" panose="020B0804020202020204" pitchFamily="34" charset="0"/>
                <a:ea typeface="+mn-ea"/>
                <a:cs typeface="+mn-cs"/>
              </a:rPr>
              <a:t>Interne Orange</a:t>
            </a:r>
          </a:p>
        </p:txBody>
      </p:sp>
    </p:spTree>
    <p:extLst>
      <p:ext uri="{BB962C8B-B14F-4D97-AF65-F5344CB8AC3E}">
        <p14:creationId xmlns:p14="http://schemas.microsoft.com/office/powerpoint/2010/main" val="3235789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58800" y="2105378"/>
            <a:ext cx="15138400" cy="5983111"/>
          </a:xfrm>
        </p:spPr>
        <p:txBody>
          <a:bodyPr/>
          <a:lstStyle>
            <a:lvl1pPr>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lvl6pPr>
          </a:lstStyle>
          <a:p>
            <a:pPr lvl="0"/>
            <a:r>
              <a:rPr lang="fr-FR" noProof="0"/>
              <a:t>Cliquez pour modifier le texte</a:t>
            </a:r>
          </a:p>
          <a:p>
            <a:pPr lvl="1"/>
            <a:r>
              <a:rPr lang="fr-FR" noProof="0"/>
              <a:t>Deuxième niveau</a:t>
            </a:r>
          </a:p>
          <a:p>
            <a:pPr lvl="2"/>
            <a:r>
              <a:rPr lang="fr-FR" noProof="0"/>
              <a:t>Troisième niveau</a:t>
            </a:r>
          </a:p>
          <a:p>
            <a:pPr lvl="3"/>
            <a:r>
              <a:rPr lang="fr-FR" noProof="0"/>
              <a:t>Quatrième niveau</a:t>
            </a:r>
          </a:p>
          <a:p>
            <a:pPr lvl="4"/>
            <a:r>
              <a:rPr lang="fr-FR" noProof="0"/>
              <a:t>Cinquième niveau</a:t>
            </a:r>
          </a:p>
          <a:p>
            <a:pPr lvl="5"/>
            <a:r>
              <a:rPr lang="fr-FR" noProof="0"/>
              <a:t>Sixième niveau</a:t>
            </a:r>
          </a:p>
        </p:txBody>
      </p:sp>
      <p:sp>
        <p:nvSpPr>
          <p:cNvPr id="4" name="Title 3"/>
          <p:cNvSpPr>
            <a:spLocks noGrp="1"/>
          </p:cNvSpPr>
          <p:nvPr>
            <p:ph type="title" hasCustomPrompt="1"/>
          </p:nvPr>
        </p:nvSpPr>
        <p:spPr/>
        <p:txBody>
          <a:bodyPr/>
          <a:lstStyle/>
          <a:p>
            <a:r>
              <a:rPr lang="fr-FR" noProof="0"/>
              <a:t>Cliquez pour modifier le titre</a:t>
            </a:r>
            <a:endParaRPr lang="en-GB"/>
          </a:p>
        </p:txBody>
      </p:sp>
    </p:spTree>
    <p:extLst>
      <p:ext uri="{BB962C8B-B14F-4D97-AF65-F5344CB8AC3E}">
        <p14:creationId xmlns:p14="http://schemas.microsoft.com/office/powerpoint/2010/main" val="949415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8802" y="476958"/>
            <a:ext cx="8583996" cy="4092220"/>
          </a:xfrm>
        </p:spPr>
        <p:txBody>
          <a:bodyPr>
            <a:noAutofit/>
          </a:bodyPr>
          <a:lstStyle>
            <a:lvl1pPr algn="l">
              <a:lnSpc>
                <a:spcPct val="85000"/>
              </a:lnSpc>
              <a:defRPr sz="9778" baseline="0">
                <a:solidFill>
                  <a:schemeClr val="tx1"/>
                </a:solidFill>
              </a:defRPr>
            </a:lvl1pPr>
          </a:lstStyle>
          <a:p>
            <a:r>
              <a:rPr lang="fr-FR" noProof="0"/>
              <a:t>Cliquez pour modifier le titre</a:t>
            </a:r>
          </a:p>
        </p:txBody>
      </p:sp>
      <p:sp>
        <p:nvSpPr>
          <p:cNvPr id="17" name="Text Placeholder 17"/>
          <p:cNvSpPr>
            <a:spLocks noGrp="1"/>
          </p:cNvSpPr>
          <p:nvPr>
            <p:ph type="body" sz="quarter" idx="16" hasCustomPrompt="1"/>
          </p:nvPr>
        </p:nvSpPr>
        <p:spPr>
          <a:xfrm>
            <a:off x="10312400" y="474135"/>
            <a:ext cx="5384800" cy="6050844"/>
          </a:xfrm>
        </p:spPr>
        <p:txBody>
          <a:bodyPr/>
          <a:lstStyle>
            <a:lvl1pPr>
              <a:defRPr/>
            </a:lvl1pPr>
          </a:lstStyle>
          <a:p>
            <a:pPr lvl="0"/>
            <a:r>
              <a:rPr lang="fr-FR" noProof="0"/>
              <a:t>Cliquez pour modifier le texte</a:t>
            </a:r>
          </a:p>
          <a:p>
            <a:pPr lvl="1"/>
            <a:r>
              <a:rPr lang="fr-FR" noProof="0"/>
              <a:t>Deuxième niveau</a:t>
            </a:r>
          </a:p>
        </p:txBody>
      </p:sp>
      <p:sp>
        <p:nvSpPr>
          <p:cNvPr id="42" name="Subtitle 2"/>
          <p:cNvSpPr>
            <a:spLocks noGrp="1"/>
          </p:cNvSpPr>
          <p:nvPr>
            <p:ph type="subTitle" idx="1" hasCustomPrompt="1"/>
          </p:nvPr>
        </p:nvSpPr>
        <p:spPr>
          <a:xfrm>
            <a:off x="552334" y="4807367"/>
            <a:ext cx="8588773" cy="1717611"/>
          </a:xfrm>
        </p:spPr>
        <p:txBody>
          <a:bodyPr/>
          <a:lstStyle>
            <a:lvl1pPr marL="0" indent="0" algn="l">
              <a:buNone/>
              <a:defRPr baseline="0">
                <a:solidFill>
                  <a:schemeClr val="tx1"/>
                </a:solidFill>
              </a:defRPr>
            </a:lvl1pPr>
            <a:lvl2pPr marL="321737" indent="-321737" algn="l">
              <a:buClr>
                <a:schemeClr val="bg2"/>
              </a:buClr>
              <a:buSzPct val="100000"/>
              <a:buFont typeface="Wingdings" panose="05000000000000000000" pitchFamily="2" charset="2"/>
              <a:buChar char="§"/>
              <a:defRPr>
                <a:solidFill>
                  <a:schemeClr val="tx1"/>
                </a:solidFill>
              </a:defRPr>
            </a:lvl2pPr>
            <a:lvl3pPr marL="723209" indent="-339204" algn="l">
              <a:spcBef>
                <a:spcPts val="597"/>
              </a:spcBef>
              <a:buClrTx/>
              <a:buFont typeface="Helvetica 55 Roman" panose="020B0604020202020204" pitchFamily="34" charset="0"/>
              <a:buChar char="–"/>
              <a:defRPr>
                <a:solidFill>
                  <a:schemeClr val="tx1"/>
                </a:solidFill>
                <a:latin typeface="Helvetica 55 Roman" panose="020B0604020202020204" pitchFamily="34" charset="0"/>
              </a:defRPr>
            </a:lvl3pPr>
            <a:lvl4pPr marL="1056013" indent="-307204" algn="l">
              <a:spcBef>
                <a:spcPts val="43"/>
              </a:spcBef>
              <a:buFont typeface="Helvetica 55 Roman" panose="020B0604020202020204" pitchFamily="34" charset="0"/>
              <a:buChar char="–"/>
              <a:defRPr>
                <a:solidFill>
                  <a:schemeClr val="tx1"/>
                </a:solidFill>
              </a:defRPr>
            </a:lvl4pPr>
            <a:lvl5pPr marL="1420818" indent="-339204" algn="l">
              <a:buFont typeface="Helvetica 55 Roman" panose="020B0604020202020204" pitchFamily="34" charset="0"/>
              <a:buChar char="–"/>
              <a:defRPr>
                <a:solidFill>
                  <a:schemeClr val="tx1"/>
                </a:solidFill>
              </a:defRPr>
            </a:lvl5pPr>
            <a:lvl6pPr marL="4064051" indent="0" algn="ctr">
              <a:buNone/>
              <a:defRPr>
                <a:solidFill>
                  <a:schemeClr val="tx1">
                    <a:tint val="75000"/>
                  </a:schemeClr>
                </a:solidFill>
              </a:defRPr>
            </a:lvl6pPr>
            <a:lvl7pPr marL="4876861" indent="0" algn="ctr">
              <a:buNone/>
              <a:defRPr>
                <a:solidFill>
                  <a:schemeClr val="tx1">
                    <a:tint val="75000"/>
                  </a:schemeClr>
                </a:solidFill>
              </a:defRPr>
            </a:lvl7pPr>
            <a:lvl8pPr marL="5689671" indent="0" algn="ctr">
              <a:buNone/>
              <a:defRPr>
                <a:solidFill>
                  <a:schemeClr val="tx1">
                    <a:tint val="75000"/>
                  </a:schemeClr>
                </a:solidFill>
              </a:defRPr>
            </a:lvl8pPr>
            <a:lvl9pPr marL="6502481" indent="0" algn="ctr">
              <a:buNone/>
              <a:defRPr>
                <a:solidFill>
                  <a:schemeClr val="tx1">
                    <a:tint val="75000"/>
                  </a:schemeClr>
                </a:solidFill>
              </a:defRPr>
            </a:lvl9pPr>
          </a:lstStyle>
          <a:p>
            <a:r>
              <a:rPr lang="fr-FR"/>
              <a:t>Cliquez pour modifier le nom du présentateur</a:t>
            </a:r>
          </a:p>
        </p:txBody>
      </p:sp>
      <p:grpSp>
        <p:nvGrpSpPr>
          <p:cNvPr id="3" name="Group 2"/>
          <p:cNvGrpSpPr/>
          <p:nvPr userDrawn="1"/>
        </p:nvGrpSpPr>
        <p:grpSpPr>
          <a:xfrm>
            <a:off x="557396" y="7526868"/>
            <a:ext cx="1089378" cy="1089378"/>
            <a:chOff x="313535" y="4233863"/>
            <a:chExt cx="612775" cy="612775"/>
          </a:xfrm>
        </p:grpSpPr>
        <p:sp>
          <p:nvSpPr>
            <p:cNvPr id="43" name="Rectangle 5"/>
            <p:cNvSpPr>
              <a:spLocks noChangeArrowheads="1"/>
            </p:cNvSpPr>
            <p:nvPr userDrawn="1"/>
          </p:nvSpPr>
          <p:spPr bwMode="auto">
            <a:xfrm>
              <a:off x="313535" y="4233863"/>
              <a:ext cx="612775" cy="612775"/>
            </a:xfrm>
            <a:prstGeom prst="rect">
              <a:avLst/>
            </a:prstGeom>
            <a:solidFill>
              <a:srgbClr val="FF7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3200"/>
            </a:p>
          </p:txBody>
        </p:sp>
        <p:sp>
          <p:nvSpPr>
            <p:cNvPr id="44" name="Freeform 6"/>
            <p:cNvSpPr>
              <a:spLocks noEditPoints="1"/>
            </p:cNvSpPr>
            <p:nvPr userDrawn="1"/>
          </p:nvSpPr>
          <p:spPr bwMode="auto">
            <a:xfrm>
              <a:off x="500860" y="4708526"/>
              <a:ext cx="74613" cy="87313"/>
            </a:xfrm>
            <a:custGeom>
              <a:avLst/>
              <a:gdLst>
                <a:gd name="T0" fmla="*/ 66 w 93"/>
                <a:gd name="T1" fmla="*/ 99 h 109"/>
                <a:gd name="T2" fmla="*/ 31 w 93"/>
                <a:gd name="T3" fmla="*/ 109 h 109"/>
                <a:gd name="T4" fmla="*/ 0 w 93"/>
                <a:gd name="T5" fmla="*/ 79 h 109"/>
                <a:gd name="T6" fmla="*/ 66 w 93"/>
                <a:gd name="T7" fmla="*/ 37 h 109"/>
                <a:gd name="T8" fmla="*/ 66 w 93"/>
                <a:gd name="T9" fmla="*/ 32 h 109"/>
                <a:gd name="T10" fmla="*/ 49 w 93"/>
                <a:gd name="T11" fmla="*/ 19 h 109"/>
                <a:gd name="T12" fmla="*/ 24 w 93"/>
                <a:gd name="T13" fmla="*/ 32 h 109"/>
                <a:gd name="T14" fmla="*/ 5 w 93"/>
                <a:gd name="T15" fmla="*/ 21 h 109"/>
                <a:gd name="T16" fmla="*/ 50 w 93"/>
                <a:gd name="T17" fmla="*/ 0 h 109"/>
                <a:gd name="T18" fmla="*/ 93 w 93"/>
                <a:gd name="T19" fmla="*/ 32 h 109"/>
                <a:gd name="T20" fmla="*/ 93 w 93"/>
                <a:gd name="T21" fmla="*/ 108 h 109"/>
                <a:gd name="T22" fmla="*/ 68 w 93"/>
                <a:gd name="T23" fmla="*/ 108 h 109"/>
                <a:gd name="T24" fmla="*/ 66 w 93"/>
                <a:gd name="T25" fmla="*/ 99 h 109"/>
                <a:gd name="T26" fmla="*/ 27 w 93"/>
                <a:gd name="T27" fmla="*/ 77 h 109"/>
                <a:gd name="T28" fmla="*/ 39 w 93"/>
                <a:gd name="T29" fmla="*/ 90 h 109"/>
                <a:gd name="T30" fmla="*/ 65 w 93"/>
                <a:gd name="T31" fmla="*/ 79 h 109"/>
                <a:gd name="T32" fmla="*/ 65 w 93"/>
                <a:gd name="T33" fmla="*/ 54 h 109"/>
                <a:gd name="T34" fmla="*/ 27 w 93"/>
                <a:gd name="T35" fmla="*/ 7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 h="109">
                  <a:moveTo>
                    <a:pt x="66" y="99"/>
                  </a:moveTo>
                  <a:cubicBezTo>
                    <a:pt x="55" y="106"/>
                    <a:pt x="43" y="109"/>
                    <a:pt x="31" y="109"/>
                  </a:cubicBezTo>
                  <a:cubicBezTo>
                    <a:pt x="11" y="109"/>
                    <a:pt x="0" y="96"/>
                    <a:pt x="0" y="79"/>
                  </a:cubicBezTo>
                  <a:cubicBezTo>
                    <a:pt x="0" y="55"/>
                    <a:pt x="21" y="42"/>
                    <a:pt x="66" y="37"/>
                  </a:cubicBezTo>
                  <a:cubicBezTo>
                    <a:pt x="66" y="32"/>
                    <a:pt x="66" y="32"/>
                    <a:pt x="66" y="32"/>
                  </a:cubicBezTo>
                  <a:cubicBezTo>
                    <a:pt x="66" y="24"/>
                    <a:pt x="60" y="19"/>
                    <a:pt x="49" y="19"/>
                  </a:cubicBezTo>
                  <a:cubicBezTo>
                    <a:pt x="39" y="19"/>
                    <a:pt x="30" y="24"/>
                    <a:pt x="24" y="32"/>
                  </a:cubicBezTo>
                  <a:cubicBezTo>
                    <a:pt x="5" y="21"/>
                    <a:pt x="5" y="21"/>
                    <a:pt x="5" y="21"/>
                  </a:cubicBezTo>
                  <a:cubicBezTo>
                    <a:pt x="15" y="7"/>
                    <a:pt x="30" y="0"/>
                    <a:pt x="50" y="0"/>
                  </a:cubicBezTo>
                  <a:cubicBezTo>
                    <a:pt x="77" y="0"/>
                    <a:pt x="93" y="12"/>
                    <a:pt x="93" y="32"/>
                  </a:cubicBezTo>
                  <a:cubicBezTo>
                    <a:pt x="93" y="32"/>
                    <a:pt x="93" y="108"/>
                    <a:pt x="93" y="108"/>
                  </a:cubicBezTo>
                  <a:cubicBezTo>
                    <a:pt x="68" y="108"/>
                    <a:pt x="68" y="108"/>
                    <a:pt x="68" y="108"/>
                  </a:cubicBezTo>
                  <a:lnTo>
                    <a:pt x="66" y="99"/>
                  </a:lnTo>
                  <a:close/>
                  <a:moveTo>
                    <a:pt x="27" y="77"/>
                  </a:moveTo>
                  <a:cubicBezTo>
                    <a:pt x="27" y="84"/>
                    <a:pt x="31" y="90"/>
                    <a:pt x="39" y="90"/>
                  </a:cubicBezTo>
                  <a:cubicBezTo>
                    <a:pt x="48" y="90"/>
                    <a:pt x="57" y="87"/>
                    <a:pt x="65" y="79"/>
                  </a:cubicBezTo>
                  <a:cubicBezTo>
                    <a:pt x="65" y="54"/>
                    <a:pt x="65" y="54"/>
                    <a:pt x="65" y="54"/>
                  </a:cubicBezTo>
                  <a:cubicBezTo>
                    <a:pt x="39" y="57"/>
                    <a:pt x="27" y="64"/>
                    <a:pt x="27"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3200"/>
            </a:p>
          </p:txBody>
        </p:sp>
        <p:sp>
          <p:nvSpPr>
            <p:cNvPr id="45" name="Freeform 7"/>
            <p:cNvSpPr>
              <a:spLocks/>
            </p:cNvSpPr>
            <p:nvPr userDrawn="1"/>
          </p:nvSpPr>
          <p:spPr bwMode="auto">
            <a:xfrm>
              <a:off x="592935" y="4708526"/>
              <a:ext cx="76200" cy="87313"/>
            </a:xfrm>
            <a:custGeom>
              <a:avLst/>
              <a:gdLst>
                <a:gd name="T0" fmla="*/ 0 w 94"/>
                <a:gd name="T1" fmla="*/ 5 h 108"/>
                <a:gd name="T2" fmla="*/ 23 w 94"/>
                <a:gd name="T3" fmla="*/ 2 h 108"/>
                <a:gd name="T4" fmla="*/ 25 w 94"/>
                <a:gd name="T5" fmla="*/ 15 h 108"/>
                <a:gd name="T6" fmla="*/ 61 w 94"/>
                <a:gd name="T7" fmla="*/ 0 h 108"/>
                <a:gd name="T8" fmla="*/ 94 w 94"/>
                <a:gd name="T9" fmla="*/ 34 h 108"/>
                <a:gd name="T10" fmla="*/ 94 w 94"/>
                <a:gd name="T11" fmla="*/ 108 h 108"/>
                <a:gd name="T12" fmla="*/ 66 w 94"/>
                <a:gd name="T13" fmla="*/ 108 h 108"/>
                <a:gd name="T14" fmla="*/ 66 w 94"/>
                <a:gd name="T15" fmla="*/ 39 h 108"/>
                <a:gd name="T16" fmla="*/ 53 w 94"/>
                <a:gd name="T17" fmla="*/ 21 h 108"/>
                <a:gd name="T18" fmla="*/ 27 w 94"/>
                <a:gd name="T19" fmla="*/ 32 h 108"/>
                <a:gd name="T20" fmla="*/ 27 w 94"/>
                <a:gd name="T21" fmla="*/ 108 h 108"/>
                <a:gd name="T22" fmla="*/ 0 w 94"/>
                <a:gd name="T23" fmla="*/ 108 h 108"/>
                <a:gd name="T24" fmla="*/ 0 w 94"/>
                <a:gd name="T25" fmla="*/ 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108">
                  <a:moveTo>
                    <a:pt x="0" y="5"/>
                  </a:moveTo>
                  <a:cubicBezTo>
                    <a:pt x="23" y="2"/>
                    <a:pt x="23" y="2"/>
                    <a:pt x="23" y="2"/>
                  </a:cubicBezTo>
                  <a:cubicBezTo>
                    <a:pt x="25" y="15"/>
                    <a:pt x="25" y="15"/>
                    <a:pt x="25" y="15"/>
                  </a:cubicBezTo>
                  <a:cubicBezTo>
                    <a:pt x="38" y="5"/>
                    <a:pt x="48" y="0"/>
                    <a:pt x="61" y="0"/>
                  </a:cubicBezTo>
                  <a:cubicBezTo>
                    <a:pt x="83" y="0"/>
                    <a:pt x="94" y="12"/>
                    <a:pt x="94" y="34"/>
                  </a:cubicBezTo>
                  <a:cubicBezTo>
                    <a:pt x="94" y="108"/>
                    <a:pt x="94" y="108"/>
                    <a:pt x="94" y="108"/>
                  </a:cubicBezTo>
                  <a:cubicBezTo>
                    <a:pt x="66" y="108"/>
                    <a:pt x="66" y="108"/>
                    <a:pt x="66" y="108"/>
                  </a:cubicBezTo>
                  <a:cubicBezTo>
                    <a:pt x="66" y="39"/>
                    <a:pt x="66" y="39"/>
                    <a:pt x="66" y="39"/>
                  </a:cubicBezTo>
                  <a:cubicBezTo>
                    <a:pt x="66" y="26"/>
                    <a:pt x="63" y="21"/>
                    <a:pt x="53" y="21"/>
                  </a:cubicBezTo>
                  <a:cubicBezTo>
                    <a:pt x="45" y="21"/>
                    <a:pt x="36" y="24"/>
                    <a:pt x="27" y="32"/>
                  </a:cubicBezTo>
                  <a:cubicBezTo>
                    <a:pt x="27" y="108"/>
                    <a:pt x="27" y="108"/>
                    <a:pt x="27" y="108"/>
                  </a:cubicBezTo>
                  <a:cubicBezTo>
                    <a:pt x="0" y="108"/>
                    <a:pt x="0" y="108"/>
                    <a:pt x="0" y="108"/>
                  </a:cubicBez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3200"/>
            </a:p>
          </p:txBody>
        </p:sp>
        <p:sp>
          <p:nvSpPr>
            <p:cNvPr id="46" name="Freeform 8"/>
            <p:cNvSpPr>
              <a:spLocks noEditPoints="1"/>
            </p:cNvSpPr>
            <p:nvPr userDrawn="1"/>
          </p:nvSpPr>
          <p:spPr bwMode="auto">
            <a:xfrm>
              <a:off x="778673" y="4708526"/>
              <a:ext cx="79375" cy="88900"/>
            </a:xfrm>
            <a:custGeom>
              <a:avLst/>
              <a:gdLst>
                <a:gd name="T0" fmla="*/ 50 w 98"/>
                <a:gd name="T1" fmla="*/ 110 h 110"/>
                <a:gd name="T2" fmla="*/ 0 w 98"/>
                <a:gd name="T3" fmla="*/ 55 h 110"/>
                <a:gd name="T4" fmla="*/ 49 w 98"/>
                <a:gd name="T5" fmla="*/ 0 h 110"/>
                <a:gd name="T6" fmla="*/ 98 w 98"/>
                <a:gd name="T7" fmla="*/ 54 h 110"/>
                <a:gd name="T8" fmla="*/ 97 w 98"/>
                <a:gd name="T9" fmla="*/ 59 h 110"/>
                <a:gd name="T10" fmla="*/ 27 w 98"/>
                <a:gd name="T11" fmla="*/ 59 h 110"/>
                <a:gd name="T12" fmla="*/ 52 w 98"/>
                <a:gd name="T13" fmla="*/ 89 h 110"/>
                <a:gd name="T14" fmla="*/ 76 w 98"/>
                <a:gd name="T15" fmla="*/ 76 h 110"/>
                <a:gd name="T16" fmla="*/ 96 w 98"/>
                <a:gd name="T17" fmla="*/ 87 h 110"/>
                <a:gd name="T18" fmla="*/ 50 w 98"/>
                <a:gd name="T19" fmla="*/ 110 h 110"/>
                <a:gd name="T20" fmla="*/ 70 w 98"/>
                <a:gd name="T21" fmla="*/ 41 h 110"/>
                <a:gd name="T22" fmla="*/ 49 w 98"/>
                <a:gd name="T23" fmla="*/ 19 h 110"/>
                <a:gd name="T24" fmla="*/ 28 w 98"/>
                <a:gd name="T25" fmla="*/ 41 h 110"/>
                <a:gd name="T26" fmla="*/ 70 w 98"/>
                <a:gd name="T27" fmla="*/ 4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110">
                  <a:moveTo>
                    <a:pt x="50" y="110"/>
                  </a:moveTo>
                  <a:cubicBezTo>
                    <a:pt x="19" y="110"/>
                    <a:pt x="0" y="90"/>
                    <a:pt x="0" y="55"/>
                  </a:cubicBezTo>
                  <a:cubicBezTo>
                    <a:pt x="0" y="20"/>
                    <a:pt x="19" y="0"/>
                    <a:pt x="49" y="0"/>
                  </a:cubicBezTo>
                  <a:cubicBezTo>
                    <a:pt x="80" y="0"/>
                    <a:pt x="98" y="20"/>
                    <a:pt x="98" y="54"/>
                  </a:cubicBezTo>
                  <a:cubicBezTo>
                    <a:pt x="98" y="56"/>
                    <a:pt x="97" y="57"/>
                    <a:pt x="97" y="59"/>
                  </a:cubicBezTo>
                  <a:cubicBezTo>
                    <a:pt x="27" y="59"/>
                    <a:pt x="27" y="59"/>
                    <a:pt x="27" y="59"/>
                  </a:cubicBezTo>
                  <a:cubicBezTo>
                    <a:pt x="28" y="79"/>
                    <a:pt x="36" y="89"/>
                    <a:pt x="52" y="89"/>
                  </a:cubicBezTo>
                  <a:cubicBezTo>
                    <a:pt x="63" y="89"/>
                    <a:pt x="70" y="85"/>
                    <a:pt x="76" y="76"/>
                  </a:cubicBezTo>
                  <a:cubicBezTo>
                    <a:pt x="96" y="87"/>
                    <a:pt x="96" y="87"/>
                    <a:pt x="96" y="87"/>
                  </a:cubicBezTo>
                  <a:cubicBezTo>
                    <a:pt x="87" y="102"/>
                    <a:pt x="71" y="110"/>
                    <a:pt x="50" y="110"/>
                  </a:cubicBezTo>
                  <a:close/>
                  <a:moveTo>
                    <a:pt x="70" y="41"/>
                  </a:moveTo>
                  <a:cubicBezTo>
                    <a:pt x="70" y="27"/>
                    <a:pt x="62" y="19"/>
                    <a:pt x="49" y="19"/>
                  </a:cubicBezTo>
                  <a:cubicBezTo>
                    <a:pt x="37" y="19"/>
                    <a:pt x="29" y="27"/>
                    <a:pt x="28" y="41"/>
                  </a:cubicBezTo>
                  <a:lnTo>
                    <a:pt x="7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3200"/>
            </a:p>
          </p:txBody>
        </p:sp>
        <p:sp>
          <p:nvSpPr>
            <p:cNvPr id="47" name="Freeform 9"/>
            <p:cNvSpPr>
              <a:spLocks noEditPoints="1"/>
            </p:cNvSpPr>
            <p:nvPr userDrawn="1"/>
          </p:nvSpPr>
          <p:spPr bwMode="auto">
            <a:xfrm>
              <a:off x="346873" y="4708526"/>
              <a:ext cx="84138" cy="88900"/>
            </a:xfrm>
            <a:custGeom>
              <a:avLst/>
              <a:gdLst>
                <a:gd name="T0" fmla="*/ 52 w 104"/>
                <a:gd name="T1" fmla="*/ 111 h 111"/>
                <a:gd name="T2" fmla="*/ 0 w 104"/>
                <a:gd name="T3" fmla="*/ 55 h 111"/>
                <a:gd name="T4" fmla="*/ 52 w 104"/>
                <a:gd name="T5" fmla="*/ 0 h 111"/>
                <a:gd name="T6" fmla="*/ 104 w 104"/>
                <a:gd name="T7" fmla="*/ 55 h 111"/>
                <a:gd name="T8" fmla="*/ 52 w 104"/>
                <a:gd name="T9" fmla="*/ 111 h 111"/>
                <a:gd name="T10" fmla="*/ 52 w 104"/>
                <a:gd name="T11" fmla="*/ 23 h 111"/>
                <a:gd name="T12" fmla="*/ 28 w 104"/>
                <a:gd name="T13" fmla="*/ 55 h 111"/>
                <a:gd name="T14" fmla="*/ 52 w 104"/>
                <a:gd name="T15" fmla="*/ 87 h 111"/>
                <a:gd name="T16" fmla="*/ 77 w 104"/>
                <a:gd name="T17" fmla="*/ 55 h 111"/>
                <a:gd name="T18" fmla="*/ 52 w 104"/>
                <a:gd name="T19" fmla="*/ 2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11">
                  <a:moveTo>
                    <a:pt x="52" y="111"/>
                  </a:moveTo>
                  <a:cubicBezTo>
                    <a:pt x="25" y="111"/>
                    <a:pt x="0" y="93"/>
                    <a:pt x="0" y="55"/>
                  </a:cubicBezTo>
                  <a:cubicBezTo>
                    <a:pt x="0" y="17"/>
                    <a:pt x="25" y="0"/>
                    <a:pt x="52" y="0"/>
                  </a:cubicBezTo>
                  <a:cubicBezTo>
                    <a:pt x="79" y="0"/>
                    <a:pt x="104" y="17"/>
                    <a:pt x="104" y="55"/>
                  </a:cubicBezTo>
                  <a:cubicBezTo>
                    <a:pt x="104" y="93"/>
                    <a:pt x="79" y="111"/>
                    <a:pt x="52" y="111"/>
                  </a:cubicBezTo>
                  <a:close/>
                  <a:moveTo>
                    <a:pt x="52" y="23"/>
                  </a:moveTo>
                  <a:cubicBezTo>
                    <a:pt x="31" y="23"/>
                    <a:pt x="28" y="42"/>
                    <a:pt x="28" y="55"/>
                  </a:cubicBezTo>
                  <a:cubicBezTo>
                    <a:pt x="28" y="69"/>
                    <a:pt x="31" y="87"/>
                    <a:pt x="52" y="87"/>
                  </a:cubicBezTo>
                  <a:cubicBezTo>
                    <a:pt x="73" y="87"/>
                    <a:pt x="77" y="69"/>
                    <a:pt x="77" y="55"/>
                  </a:cubicBezTo>
                  <a:cubicBezTo>
                    <a:pt x="77" y="42"/>
                    <a:pt x="73" y="23"/>
                    <a:pt x="52"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3200"/>
            </a:p>
          </p:txBody>
        </p:sp>
        <p:sp>
          <p:nvSpPr>
            <p:cNvPr id="48" name="Freeform 10"/>
            <p:cNvSpPr>
              <a:spLocks/>
            </p:cNvSpPr>
            <p:nvPr userDrawn="1"/>
          </p:nvSpPr>
          <p:spPr bwMode="auto">
            <a:xfrm>
              <a:off x="446885" y="4708526"/>
              <a:ext cx="47625" cy="87313"/>
            </a:xfrm>
            <a:custGeom>
              <a:avLst/>
              <a:gdLst>
                <a:gd name="T0" fmla="*/ 0 w 59"/>
                <a:gd name="T1" fmla="*/ 3 h 108"/>
                <a:gd name="T2" fmla="*/ 26 w 59"/>
                <a:gd name="T3" fmla="*/ 3 h 108"/>
                <a:gd name="T4" fmla="*/ 26 w 59"/>
                <a:gd name="T5" fmla="*/ 15 h 108"/>
                <a:gd name="T6" fmla="*/ 55 w 59"/>
                <a:gd name="T7" fmla="*/ 0 h 108"/>
                <a:gd name="T8" fmla="*/ 59 w 59"/>
                <a:gd name="T9" fmla="*/ 1 h 108"/>
                <a:gd name="T10" fmla="*/ 59 w 59"/>
                <a:gd name="T11" fmla="*/ 27 h 108"/>
                <a:gd name="T12" fmla="*/ 58 w 59"/>
                <a:gd name="T13" fmla="*/ 27 h 108"/>
                <a:gd name="T14" fmla="*/ 28 w 59"/>
                <a:gd name="T15" fmla="*/ 38 h 108"/>
                <a:gd name="T16" fmla="*/ 28 w 59"/>
                <a:gd name="T17" fmla="*/ 108 h 108"/>
                <a:gd name="T18" fmla="*/ 0 w 59"/>
                <a:gd name="T19" fmla="*/ 108 h 108"/>
                <a:gd name="T20" fmla="*/ 0 w 59"/>
                <a:gd name="T21" fmla="*/ 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108">
                  <a:moveTo>
                    <a:pt x="0" y="3"/>
                  </a:moveTo>
                  <a:cubicBezTo>
                    <a:pt x="26" y="3"/>
                    <a:pt x="26" y="3"/>
                    <a:pt x="26" y="3"/>
                  </a:cubicBezTo>
                  <a:cubicBezTo>
                    <a:pt x="26" y="15"/>
                    <a:pt x="26" y="15"/>
                    <a:pt x="26" y="15"/>
                  </a:cubicBezTo>
                  <a:cubicBezTo>
                    <a:pt x="31" y="8"/>
                    <a:pt x="44" y="0"/>
                    <a:pt x="55" y="0"/>
                  </a:cubicBezTo>
                  <a:cubicBezTo>
                    <a:pt x="57" y="0"/>
                    <a:pt x="58" y="0"/>
                    <a:pt x="59" y="1"/>
                  </a:cubicBezTo>
                  <a:cubicBezTo>
                    <a:pt x="59" y="27"/>
                    <a:pt x="59" y="27"/>
                    <a:pt x="59" y="27"/>
                  </a:cubicBezTo>
                  <a:cubicBezTo>
                    <a:pt x="59" y="27"/>
                    <a:pt x="58" y="27"/>
                    <a:pt x="58" y="27"/>
                  </a:cubicBezTo>
                  <a:cubicBezTo>
                    <a:pt x="46" y="27"/>
                    <a:pt x="32" y="28"/>
                    <a:pt x="28" y="38"/>
                  </a:cubicBezTo>
                  <a:cubicBezTo>
                    <a:pt x="28" y="108"/>
                    <a:pt x="28" y="108"/>
                    <a:pt x="28" y="108"/>
                  </a:cubicBezTo>
                  <a:cubicBezTo>
                    <a:pt x="0" y="108"/>
                    <a:pt x="0" y="108"/>
                    <a:pt x="0" y="108"/>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3200"/>
            </a:p>
          </p:txBody>
        </p:sp>
        <p:sp>
          <p:nvSpPr>
            <p:cNvPr id="49" name="Freeform 11"/>
            <p:cNvSpPr>
              <a:spLocks noEditPoints="1"/>
            </p:cNvSpPr>
            <p:nvPr userDrawn="1"/>
          </p:nvSpPr>
          <p:spPr bwMode="auto">
            <a:xfrm>
              <a:off x="685010" y="4708526"/>
              <a:ext cx="79375" cy="120650"/>
            </a:xfrm>
            <a:custGeom>
              <a:avLst/>
              <a:gdLst>
                <a:gd name="T0" fmla="*/ 49 w 98"/>
                <a:gd name="T1" fmla="*/ 85 h 149"/>
                <a:gd name="T2" fmla="*/ 72 w 98"/>
                <a:gd name="T3" fmla="*/ 50 h 149"/>
                <a:gd name="T4" fmla="*/ 49 w 98"/>
                <a:gd name="T5" fmla="*/ 20 h 149"/>
                <a:gd name="T6" fmla="*/ 28 w 98"/>
                <a:gd name="T7" fmla="*/ 51 h 149"/>
                <a:gd name="T8" fmla="*/ 49 w 98"/>
                <a:gd name="T9" fmla="*/ 85 h 149"/>
                <a:gd name="T10" fmla="*/ 98 w 98"/>
                <a:gd name="T11" fmla="*/ 2 h 149"/>
                <a:gd name="T12" fmla="*/ 98 w 98"/>
                <a:gd name="T13" fmla="*/ 102 h 149"/>
                <a:gd name="T14" fmla="*/ 47 w 98"/>
                <a:gd name="T15" fmla="*/ 149 h 149"/>
                <a:gd name="T16" fmla="*/ 3 w 98"/>
                <a:gd name="T17" fmla="*/ 123 h 149"/>
                <a:gd name="T18" fmla="*/ 30 w 98"/>
                <a:gd name="T19" fmla="*/ 118 h 149"/>
                <a:gd name="T20" fmla="*/ 50 w 98"/>
                <a:gd name="T21" fmla="*/ 128 h 149"/>
                <a:gd name="T22" fmla="*/ 72 w 98"/>
                <a:gd name="T23" fmla="*/ 105 h 149"/>
                <a:gd name="T24" fmla="*/ 72 w 98"/>
                <a:gd name="T25" fmla="*/ 93 h 149"/>
                <a:gd name="T26" fmla="*/ 71 w 98"/>
                <a:gd name="T27" fmla="*/ 92 h 149"/>
                <a:gd name="T28" fmla="*/ 44 w 98"/>
                <a:gd name="T29" fmla="*/ 108 h 149"/>
                <a:gd name="T30" fmla="*/ 0 w 98"/>
                <a:gd name="T31" fmla="*/ 55 h 149"/>
                <a:gd name="T32" fmla="*/ 42 w 98"/>
                <a:gd name="T33" fmla="*/ 0 h 149"/>
                <a:gd name="T34" fmla="*/ 73 w 98"/>
                <a:gd name="T35" fmla="*/ 15 h 149"/>
                <a:gd name="T36" fmla="*/ 73 w 98"/>
                <a:gd name="T37" fmla="*/ 15 h 149"/>
                <a:gd name="T38" fmla="*/ 75 w 98"/>
                <a:gd name="T39" fmla="*/ 2 h 149"/>
                <a:gd name="T40" fmla="*/ 98 w 98"/>
                <a:gd name="T41" fmla="*/ 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8" h="149">
                  <a:moveTo>
                    <a:pt x="49" y="85"/>
                  </a:moveTo>
                  <a:cubicBezTo>
                    <a:pt x="70" y="85"/>
                    <a:pt x="72" y="64"/>
                    <a:pt x="72" y="50"/>
                  </a:cubicBezTo>
                  <a:cubicBezTo>
                    <a:pt x="72" y="33"/>
                    <a:pt x="64" y="20"/>
                    <a:pt x="49" y="20"/>
                  </a:cubicBezTo>
                  <a:cubicBezTo>
                    <a:pt x="39" y="20"/>
                    <a:pt x="28" y="27"/>
                    <a:pt x="28" y="51"/>
                  </a:cubicBezTo>
                  <a:cubicBezTo>
                    <a:pt x="28" y="64"/>
                    <a:pt x="29" y="85"/>
                    <a:pt x="49" y="85"/>
                  </a:cubicBezTo>
                  <a:close/>
                  <a:moveTo>
                    <a:pt x="98" y="2"/>
                  </a:moveTo>
                  <a:cubicBezTo>
                    <a:pt x="98" y="102"/>
                    <a:pt x="98" y="102"/>
                    <a:pt x="98" y="102"/>
                  </a:cubicBezTo>
                  <a:cubicBezTo>
                    <a:pt x="98" y="119"/>
                    <a:pt x="97" y="148"/>
                    <a:pt x="47" y="149"/>
                  </a:cubicBezTo>
                  <a:cubicBezTo>
                    <a:pt x="26" y="149"/>
                    <a:pt x="7" y="141"/>
                    <a:pt x="3" y="123"/>
                  </a:cubicBezTo>
                  <a:cubicBezTo>
                    <a:pt x="30" y="118"/>
                    <a:pt x="30" y="118"/>
                    <a:pt x="30" y="118"/>
                  </a:cubicBezTo>
                  <a:cubicBezTo>
                    <a:pt x="32" y="123"/>
                    <a:pt x="35" y="128"/>
                    <a:pt x="50" y="128"/>
                  </a:cubicBezTo>
                  <a:cubicBezTo>
                    <a:pt x="65" y="128"/>
                    <a:pt x="72" y="122"/>
                    <a:pt x="72" y="105"/>
                  </a:cubicBezTo>
                  <a:cubicBezTo>
                    <a:pt x="72" y="93"/>
                    <a:pt x="72" y="93"/>
                    <a:pt x="72" y="93"/>
                  </a:cubicBezTo>
                  <a:cubicBezTo>
                    <a:pt x="71" y="92"/>
                    <a:pt x="71" y="92"/>
                    <a:pt x="71" y="92"/>
                  </a:cubicBezTo>
                  <a:cubicBezTo>
                    <a:pt x="67" y="100"/>
                    <a:pt x="60" y="108"/>
                    <a:pt x="44" y="108"/>
                  </a:cubicBezTo>
                  <a:cubicBezTo>
                    <a:pt x="19" y="108"/>
                    <a:pt x="0" y="91"/>
                    <a:pt x="0" y="55"/>
                  </a:cubicBezTo>
                  <a:cubicBezTo>
                    <a:pt x="0" y="20"/>
                    <a:pt x="20" y="0"/>
                    <a:pt x="42" y="0"/>
                  </a:cubicBezTo>
                  <a:cubicBezTo>
                    <a:pt x="63" y="0"/>
                    <a:pt x="71" y="10"/>
                    <a:pt x="73" y="15"/>
                  </a:cubicBezTo>
                  <a:cubicBezTo>
                    <a:pt x="73" y="15"/>
                    <a:pt x="73" y="15"/>
                    <a:pt x="73" y="15"/>
                  </a:cubicBezTo>
                  <a:cubicBezTo>
                    <a:pt x="75" y="2"/>
                    <a:pt x="75" y="2"/>
                    <a:pt x="75" y="2"/>
                  </a:cubicBezTo>
                  <a:lnTo>
                    <a:pt x="98"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3200"/>
            </a:p>
          </p:txBody>
        </p:sp>
        <p:sp>
          <p:nvSpPr>
            <p:cNvPr id="50" name="Freeform 12"/>
            <p:cNvSpPr>
              <a:spLocks noEditPoints="1"/>
            </p:cNvSpPr>
            <p:nvPr userDrawn="1"/>
          </p:nvSpPr>
          <p:spPr bwMode="auto">
            <a:xfrm>
              <a:off x="843760" y="4678363"/>
              <a:ext cx="58738" cy="26988"/>
            </a:xfrm>
            <a:custGeom>
              <a:avLst/>
              <a:gdLst>
                <a:gd name="T0" fmla="*/ 14 w 37"/>
                <a:gd name="T1" fmla="*/ 2 h 17"/>
                <a:gd name="T2" fmla="*/ 9 w 37"/>
                <a:gd name="T3" fmla="*/ 2 h 17"/>
                <a:gd name="T4" fmla="*/ 9 w 37"/>
                <a:gd name="T5" fmla="*/ 17 h 17"/>
                <a:gd name="T6" fmla="*/ 6 w 37"/>
                <a:gd name="T7" fmla="*/ 17 h 17"/>
                <a:gd name="T8" fmla="*/ 6 w 37"/>
                <a:gd name="T9" fmla="*/ 2 h 17"/>
                <a:gd name="T10" fmla="*/ 0 w 37"/>
                <a:gd name="T11" fmla="*/ 2 h 17"/>
                <a:gd name="T12" fmla="*/ 0 w 37"/>
                <a:gd name="T13" fmla="*/ 0 h 17"/>
                <a:gd name="T14" fmla="*/ 14 w 37"/>
                <a:gd name="T15" fmla="*/ 0 h 17"/>
                <a:gd name="T16" fmla="*/ 14 w 37"/>
                <a:gd name="T17" fmla="*/ 2 h 17"/>
                <a:gd name="T18" fmla="*/ 37 w 37"/>
                <a:gd name="T19" fmla="*/ 17 h 17"/>
                <a:gd name="T20" fmla="*/ 34 w 37"/>
                <a:gd name="T21" fmla="*/ 17 h 17"/>
                <a:gd name="T22" fmla="*/ 34 w 37"/>
                <a:gd name="T23" fmla="*/ 2 h 17"/>
                <a:gd name="T24" fmla="*/ 34 w 37"/>
                <a:gd name="T25" fmla="*/ 2 h 17"/>
                <a:gd name="T26" fmla="*/ 29 w 37"/>
                <a:gd name="T27" fmla="*/ 17 h 17"/>
                <a:gd name="T28" fmla="*/ 27 w 37"/>
                <a:gd name="T29" fmla="*/ 17 h 17"/>
                <a:gd name="T30" fmla="*/ 21 w 37"/>
                <a:gd name="T31" fmla="*/ 2 h 17"/>
                <a:gd name="T32" fmla="*/ 20 w 37"/>
                <a:gd name="T33" fmla="*/ 2 h 17"/>
                <a:gd name="T34" fmla="*/ 20 w 37"/>
                <a:gd name="T35" fmla="*/ 17 h 17"/>
                <a:gd name="T36" fmla="*/ 18 w 37"/>
                <a:gd name="T37" fmla="*/ 17 h 17"/>
                <a:gd name="T38" fmla="*/ 18 w 37"/>
                <a:gd name="T39" fmla="*/ 0 h 17"/>
                <a:gd name="T40" fmla="*/ 22 w 37"/>
                <a:gd name="T41" fmla="*/ 0 h 17"/>
                <a:gd name="T42" fmla="*/ 28 w 37"/>
                <a:gd name="T43" fmla="*/ 13 h 17"/>
                <a:gd name="T44" fmla="*/ 33 w 37"/>
                <a:gd name="T45" fmla="*/ 0 h 17"/>
                <a:gd name="T46" fmla="*/ 37 w 37"/>
                <a:gd name="T47" fmla="*/ 0 h 17"/>
                <a:gd name="T48" fmla="*/ 37 w 37"/>
                <a:gd name="T4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 h="17">
                  <a:moveTo>
                    <a:pt x="14" y="2"/>
                  </a:moveTo>
                  <a:lnTo>
                    <a:pt x="9" y="2"/>
                  </a:lnTo>
                  <a:lnTo>
                    <a:pt x="9" y="17"/>
                  </a:lnTo>
                  <a:lnTo>
                    <a:pt x="6" y="17"/>
                  </a:lnTo>
                  <a:lnTo>
                    <a:pt x="6" y="2"/>
                  </a:lnTo>
                  <a:lnTo>
                    <a:pt x="0" y="2"/>
                  </a:lnTo>
                  <a:lnTo>
                    <a:pt x="0" y="0"/>
                  </a:lnTo>
                  <a:lnTo>
                    <a:pt x="14" y="0"/>
                  </a:lnTo>
                  <a:lnTo>
                    <a:pt x="14" y="2"/>
                  </a:lnTo>
                  <a:close/>
                  <a:moveTo>
                    <a:pt x="37" y="17"/>
                  </a:moveTo>
                  <a:lnTo>
                    <a:pt x="34" y="17"/>
                  </a:lnTo>
                  <a:lnTo>
                    <a:pt x="34" y="2"/>
                  </a:lnTo>
                  <a:lnTo>
                    <a:pt x="34" y="2"/>
                  </a:lnTo>
                  <a:lnTo>
                    <a:pt x="29" y="17"/>
                  </a:lnTo>
                  <a:lnTo>
                    <a:pt x="27" y="17"/>
                  </a:lnTo>
                  <a:lnTo>
                    <a:pt x="21" y="2"/>
                  </a:lnTo>
                  <a:lnTo>
                    <a:pt x="20" y="2"/>
                  </a:lnTo>
                  <a:lnTo>
                    <a:pt x="20" y="17"/>
                  </a:lnTo>
                  <a:lnTo>
                    <a:pt x="18" y="17"/>
                  </a:lnTo>
                  <a:lnTo>
                    <a:pt x="18" y="0"/>
                  </a:lnTo>
                  <a:lnTo>
                    <a:pt x="22" y="0"/>
                  </a:lnTo>
                  <a:lnTo>
                    <a:pt x="28" y="13"/>
                  </a:lnTo>
                  <a:lnTo>
                    <a:pt x="33" y="0"/>
                  </a:lnTo>
                  <a:lnTo>
                    <a:pt x="37" y="0"/>
                  </a:lnTo>
                  <a:lnTo>
                    <a:pt x="37"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3200"/>
            </a:p>
          </p:txBody>
        </p:sp>
      </p:grpSp>
    </p:spTree>
    <p:extLst>
      <p:ext uri="{BB962C8B-B14F-4D97-AF65-F5344CB8AC3E}">
        <p14:creationId xmlns:p14="http://schemas.microsoft.com/office/powerpoint/2010/main" val="172929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4" name="Content Placeholder 2"/>
          <p:cNvSpPr>
            <a:spLocks noGrp="1"/>
          </p:cNvSpPr>
          <p:nvPr>
            <p:ph idx="1" hasCustomPrompt="1"/>
          </p:nvPr>
        </p:nvSpPr>
        <p:spPr>
          <a:xfrm>
            <a:off x="558801" y="476956"/>
            <a:ext cx="15138398" cy="7611532"/>
          </a:xfrm>
        </p:spPr>
        <p:txBody>
          <a:bodyPr/>
          <a:lstStyle>
            <a:lvl1pPr>
              <a:spcBef>
                <a:spcPts val="0"/>
              </a:spcBef>
              <a:defRPr sz="5333"/>
            </a:lvl1pPr>
            <a:lvl2pPr marL="637830" indent="-637830">
              <a:spcBef>
                <a:spcPts val="0"/>
              </a:spcBef>
              <a:buClrTx/>
              <a:buSzPct val="100000"/>
              <a:buFont typeface="+mj-lt"/>
              <a:buAutoNum type="arabicPeriod"/>
              <a:defRPr sz="5333"/>
            </a:lvl2pPr>
            <a:lvl3pPr>
              <a:defRPr sz="3200"/>
            </a:lvl3pPr>
            <a:lvl4pPr>
              <a:defRPr sz="3200"/>
            </a:lvl4pPr>
            <a:lvl5pPr>
              <a:defRPr sz="3200"/>
            </a:lvl5pPr>
          </a:lstStyle>
          <a:p>
            <a:pPr lvl="0"/>
            <a:r>
              <a:rPr lang="fr-FR" noProof="0"/>
              <a:t>Cliquez pour modifier le contenu</a:t>
            </a:r>
          </a:p>
          <a:p>
            <a:pPr lvl="1"/>
            <a:r>
              <a:rPr lang="fr-FR" noProof="0"/>
              <a:t>Deuxième niveau</a:t>
            </a:r>
          </a:p>
        </p:txBody>
      </p:sp>
      <p:sp>
        <p:nvSpPr>
          <p:cNvPr id="5" name="TextBox 4"/>
          <p:cNvSpPr txBox="1"/>
          <p:nvPr userDrawn="1"/>
        </p:nvSpPr>
        <p:spPr>
          <a:xfrm>
            <a:off x="1101413" y="8442926"/>
            <a:ext cx="1304844" cy="218842"/>
          </a:xfrm>
          <a:prstGeom prst="rect">
            <a:avLst/>
          </a:prstGeom>
          <a:noFill/>
        </p:spPr>
        <p:txBody>
          <a:bodyPr wrap="none" lIns="0" tIns="0" rIns="0" bIns="0" rtlCol="0">
            <a:spAutoFit/>
          </a:bodyPr>
          <a:lstStyle/>
          <a:p>
            <a:r>
              <a:rPr kumimoji="0" lang="fr-FR" sz="1422" b="0" i="0" u="none" strike="noStrike" kern="1200" cap="none" spc="0" normalizeH="0" baseline="0" noProof="0">
                <a:ln>
                  <a:noFill/>
                </a:ln>
                <a:solidFill>
                  <a:schemeClr val="bg2"/>
                </a:solidFill>
                <a:effectLst/>
                <a:uLnTx/>
                <a:uFillTx/>
                <a:latin typeface="Helvetica 75 Bold" panose="020B0804020202020204" pitchFamily="34" charset="0"/>
                <a:ea typeface="+mn-ea"/>
                <a:cs typeface="+mn-cs"/>
              </a:rPr>
              <a:t>Interne Orange</a:t>
            </a:r>
          </a:p>
        </p:txBody>
      </p:sp>
    </p:spTree>
    <p:extLst>
      <p:ext uri="{BB962C8B-B14F-4D97-AF65-F5344CB8AC3E}">
        <p14:creationId xmlns:p14="http://schemas.microsoft.com/office/powerpoint/2010/main" val="1351531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557812" y="476956"/>
            <a:ext cx="10838825" cy="7611532"/>
          </a:xfrm>
        </p:spPr>
        <p:txBody>
          <a:bodyPr>
            <a:normAutofit/>
          </a:bodyPr>
          <a:lstStyle>
            <a:lvl1pPr>
              <a:lnSpc>
                <a:spcPct val="85000"/>
              </a:lnSpc>
              <a:spcBef>
                <a:spcPts val="0"/>
              </a:spcBef>
              <a:buNone/>
              <a:defRPr sz="9778" baseline="0"/>
            </a:lvl1pPr>
            <a:lvl2pPr>
              <a:lnSpc>
                <a:spcPct val="85000"/>
              </a:lnSpc>
              <a:spcBef>
                <a:spcPts val="0"/>
              </a:spcBef>
              <a:defRPr sz="9778"/>
            </a:lvl2pPr>
            <a:lvl3pPr>
              <a:defRPr sz="9778"/>
            </a:lvl3pPr>
            <a:lvl4pPr>
              <a:defRPr sz="9778"/>
            </a:lvl4pPr>
            <a:lvl5pPr>
              <a:defRPr sz="9778"/>
            </a:lvl5pPr>
          </a:lstStyle>
          <a:p>
            <a:pPr lvl="0"/>
            <a:r>
              <a:rPr lang="fr-FR" noProof="0"/>
              <a:t>Cliquez pour modifier le nom de la section </a:t>
            </a:r>
          </a:p>
          <a:p>
            <a:pPr lvl="1"/>
            <a:r>
              <a:rPr lang="fr-FR" noProof="0"/>
              <a:t>Deuxième niveau</a:t>
            </a:r>
          </a:p>
        </p:txBody>
      </p:sp>
      <p:sp>
        <p:nvSpPr>
          <p:cNvPr id="4" name="TextBox 3"/>
          <p:cNvSpPr txBox="1"/>
          <p:nvPr userDrawn="1"/>
        </p:nvSpPr>
        <p:spPr>
          <a:xfrm>
            <a:off x="1101413" y="8442926"/>
            <a:ext cx="1304844" cy="218842"/>
          </a:xfrm>
          <a:prstGeom prst="rect">
            <a:avLst/>
          </a:prstGeom>
          <a:noFill/>
        </p:spPr>
        <p:txBody>
          <a:bodyPr wrap="none" lIns="0" tIns="0" rIns="0" bIns="0" rtlCol="0">
            <a:spAutoFit/>
          </a:bodyPr>
          <a:lstStyle/>
          <a:p>
            <a:r>
              <a:rPr kumimoji="0" lang="fr-FR" sz="1422" b="0" i="0" u="none" strike="noStrike" kern="1200" cap="none" spc="0" normalizeH="0" baseline="0" noProof="0">
                <a:ln>
                  <a:noFill/>
                </a:ln>
                <a:solidFill>
                  <a:schemeClr val="bg2"/>
                </a:solidFill>
                <a:effectLst/>
                <a:uLnTx/>
                <a:uFillTx/>
                <a:latin typeface="Helvetica 75 Bold" panose="020B0804020202020204" pitchFamily="34" charset="0"/>
                <a:ea typeface="+mn-ea"/>
                <a:cs typeface="+mn-cs"/>
              </a:rPr>
              <a:t>Interne Orange</a:t>
            </a:r>
          </a:p>
        </p:txBody>
      </p:sp>
    </p:spTree>
    <p:extLst>
      <p:ext uri="{BB962C8B-B14F-4D97-AF65-F5344CB8AC3E}">
        <p14:creationId xmlns:p14="http://schemas.microsoft.com/office/powerpoint/2010/main" val="2429817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58802" y="2105379"/>
            <a:ext cx="7052320" cy="5983109"/>
          </a:xfrm>
        </p:spPr>
        <p:txBody>
          <a:bodyPr>
            <a:normAutofit/>
          </a:bodyPr>
          <a:lstStyle>
            <a:lvl1pPr>
              <a:defRPr sz="2489" baseline="0"/>
            </a:lvl1pPr>
            <a:lvl2pPr>
              <a:defRPr sz="2489" baseline="0">
                <a:solidFill>
                  <a:schemeClr val="tx1"/>
                </a:solidFill>
              </a:defRPr>
            </a:lvl2pPr>
            <a:lvl3pPr>
              <a:defRPr sz="2489" baseline="0">
                <a:solidFill>
                  <a:schemeClr val="tx1"/>
                </a:solidFill>
              </a:defRPr>
            </a:lvl3pPr>
            <a:lvl4pPr>
              <a:defRPr sz="2489" baseline="0">
                <a:solidFill>
                  <a:schemeClr val="tx1"/>
                </a:solidFill>
              </a:defRPr>
            </a:lvl4pPr>
            <a:lvl5pPr>
              <a:defRPr sz="2489" baseline="0">
                <a:solidFill>
                  <a:schemeClr val="tx1"/>
                </a:solidFill>
              </a:defRPr>
            </a:lvl5pPr>
            <a:lvl6pPr>
              <a:defRPr sz="2489"/>
            </a:lvl6pPr>
            <a:lvl7pPr>
              <a:defRPr sz="3200"/>
            </a:lvl7pPr>
            <a:lvl8pPr>
              <a:defRPr sz="3200"/>
            </a:lvl8pPr>
            <a:lvl9pPr>
              <a:defRPr sz="3200"/>
            </a:lvl9pPr>
          </a:lstStyle>
          <a:p>
            <a:pPr lvl="0"/>
            <a:r>
              <a:rPr lang="fr-FR" noProof="0"/>
              <a:t>Cliquez pour modifier le texte</a:t>
            </a:r>
          </a:p>
          <a:p>
            <a:pPr lvl="1"/>
            <a:r>
              <a:rPr lang="fr-FR" noProof="0"/>
              <a:t>Deuxième niveau</a:t>
            </a:r>
          </a:p>
          <a:p>
            <a:pPr lvl="2"/>
            <a:r>
              <a:rPr lang="fr-FR" noProof="0"/>
              <a:t>Troisième niveau</a:t>
            </a:r>
          </a:p>
          <a:p>
            <a:pPr lvl="3"/>
            <a:r>
              <a:rPr lang="fr-FR" noProof="0"/>
              <a:t>Quatrième niveau</a:t>
            </a:r>
          </a:p>
          <a:p>
            <a:pPr lvl="4"/>
            <a:r>
              <a:rPr lang="fr-FR" noProof="0"/>
              <a:t>Cinquième niveau</a:t>
            </a:r>
          </a:p>
          <a:p>
            <a:pPr lvl="5"/>
            <a:r>
              <a:rPr lang="fr-FR" noProof="0"/>
              <a:t>Sixième niveau</a:t>
            </a:r>
          </a:p>
        </p:txBody>
      </p:sp>
      <p:sp>
        <p:nvSpPr>
          <p:cNvPr id="4" name="Content Placeholder 3"/>
          <p:cNvSpPr>
            <a:spLocks noGrp="1"/>
          </p:cNvSpPr>
          <p:nvPr>
            <p:ph sz="half" idx="2" hasCustomPrompt="1"/>
          </p:nvPr>
        </p:nvSpPr>
        <p:spPr>
          <a:xfrm>
            <a:off x="8648524" y="2104352"/>
            <a:ext cx="7048676" cy="5981188"/>
          </a:xfrm>
        </p:spPr>
        <p:txBody>
          <a:bodyPr>
            <a:normAutofit/>
          </a:bodyPr>
          <a:lstStyle>
            <a:lvl1pPr>
              <a:defRPr sz="2489"/>
            </a:lvl1pPr>
            <a:lvl2pPr>
              <a:defRPr sz="2489">
                <a:solidFill>
                  <a:schemeClr val="tx1"/>
                </a:solidFill>
              </a:defRPr>
            </a:lvl2pPr>
            <a:lvl3pPr>
              <a:defRPr sz="2489">
                <a:solidFill>
                  <a:schemeClr val="tx1"/>
                </a:solidFill>
              </a:defRPr>
            </a:lvl3pPr>
            <a:lvl4pPr>
              <a:defRPr sz="2489">
                <a:solidFill>
                  <a:schemeClr val="tx1"/>
                </a:solidFill>
              </a:defRPr>
            </a:lvl4pPr>
            <a:lvl5pPr>
              <a:defRPr sz="2489">
                <a:solidFill>
                  <a:schemeClr val="tx1"/>
                </a:solidFill>
              </a:defRPr>
            </a:lvl5pPr>
            <a:lvl6pPr>
              <a:defRPr sz="2489"/>
            </a:lvl6pPr>
            <a:lvl7pPr>
              <a:defRPr sz="3200"/>
            </a:lvl7pPr>
            <a:lvl8pPr>
              <a:defRPr sz="3200"/>
            </a:lvl8pPr>
            <a:lvl9pPr>
              <a:defRPr sz="3200"/>
            </a:lvl9pPr>
          </a:lstStyle>
          <a:p>
            <a:pPr lvl="0"/>
            <a:r>
              <a:rPr lang="fr-FR" noProof="0"/>
              <a:t>Cliquez pour modifier le texte</a:t>
            </a:r>
          </a:p>
          <a:p>
            <a:pPr lvl="1"/>
            <a:r>
              <a:rPr lang="fr-FR" noProof="0"/>
              <a:t>Deuxième niveau</a:t>
            </a:r>
          </a:p>
          <a:p>
            <a:pPr lvl="2"/>
            <a:r>
              <a:rPr lang="fr-FR" noProof="0"/>
              <a:t>Troisième niveau</a:t>
            </a:r>
          </a:p>
          <a:p>
            <a:pPr lvl="3"/>
            <a:r>
              <a:rPr lang="fr-FR" noProof="0"/>
              <a:t>Quatrième niveau</a:t>
            </a:r>
          </a:p>
          <a:p>
            <a:pPr lvl="4"/>
            <a:r>
              <a:rPr lang="fr-FR" noProof="0"/>
              <a:t>Cinquième niveau</a:t>
            </a:r>
          </a:p>
          <a:p>
            <a:pPr lvl="5"/>
            <a:r>
              <a:rPr lang="fr-FR" noProof="0"/>
              <a:t>Sixième niveau</a:t>
            </a:r>
          </a:p>
        </p:txBody>
      </p:sp>
      <p:sp>
        <p:nvSpPr>
          <p:cNvPr id="5" name="Title 4"/>
          <p:cNvSpPr>
            <a:spLocks noGrp="1"/>
          </p:cNvSpPr>
          <p:nvPr>
            <p:ph type="title" hasCustomPrompt="1"/>
          </p:nvPr>
        </p:nvSpPr>
        <p:spPr/>
        <p:txBody>
          <a:bodyPr/>
          <a:lstStyle/>
          <a:p>
            <a:r>
              <a:rPr lang="fr-FR" noProof="0"/>
              <a:t>Cliquez pour modifier le titre</a:t>
            </a:r>
            <a:endParaRPr lang="en-GB"/>
          </a:p>
        </p:txBody>
      </p:sp>
      <p:sp>
        <p:nvSpPr>
          <p:cNvPr id="7" name="TextBox 6"/>
          <p:cNvSpPr txBox="1"/>
          <p:nvPr userDrawn="1"/>
        </p:nvSpPr>
        <p:spPr>
          <a:xfrm>
            <a:off x="1101413" y="8442926"/>
            <a:ext cx="1304844" cy="218842"/>
          </a:xfrm>
          <a:prstGeom prst="rect">
            <a:avLst/>
          </a:prstGeom>
          <a:noFill/>
        </p:spPr>
        <p:txBody>
          <a:bodyPr wrap="none" lIns="0" tIns="0" rIns="0" bIns="0" rtlCol="0">
            <a:spAutoFit/>
          </a:bodyPr>
          <a:lstStyle/>
          <a:p>
            <a:r>
              <a:rPr kumimoji="0" lang="fr-FR" sz="1422" b="0" i="0" u="none" strike="noStrike" kern="1200" cap="none" spc="0" normalizeH="0" baseline="0" noProof="0">
                <a:ln>
                  <a:noFill/>
                </a:ln>
                <a:solidFill>
                  <a:schemeClr val="bg2"/>
                </a:solidFill>
                <a:effectLst/>
                <a:uLnTx/>
                <a:uFillTx/>
                <a:latin typeface="Helvetica 75 Bold" panose="020B0804020202020204" pitchFamily="34" charset="0"/>
                <a:ea typeface="+mn-ea"/>
                <a:cs typeface="+mn-cs"/>
              </a:rPr>
              <a:t>Interne Orange</a:t>
            </a:r>
          </a:p>
        </p:txBody>
      </p:sp>
    </p:spTree>
    <p:extLst>
      <p:ext uri="{BB962C8B-B14F-4D97-AF65-F5344CB8AC3E}">
        <p14:creationId xmlns:p14="http://schemas.microsoft.com/office/powerpoint/2010/main" val="707286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fr-FR" noProof="0"/>
              <a:t>Cliquez pour modifier le titre</a:t>
            </a:r>
          </a:p>
        </p:txBody>
      </p:sp>
    </p:spTree>
    <p:extLst>
      <p:ext uri="{BB962C8B-B14F-4D97-AF65-F5344CB8AC3E}">
        <p14:creationId xmlns:p14="http://schemas.microsoft.com/office/powerpoint/2010/main" val="1265725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Image pleine p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16256000" cy="9144000"/>
          </a:xfrm>
        </p:spPr>
        <p:txBody>
          <a:bodyPr/>
          <a:lstStyle/>
          <a:p>
            <a:r>
              <a:rPr lang="fr-FR" noProof="0"/>
              <a:t>Cliquez sur l'icône pour ajouter une photo</a:t>
            </a:r>
          </a:p>
        </p:txBody>
      </p:sp>
      <p:sp>
        <p:nvSpPr>
          <p:cNvPr id="3" name="Title 2"/>
          <p:cNvSpPr>
            <a:spLocks noGrp="1"/>
          </p:cNvSpPr>
          <p:nvPr>
            <p:ph type="title" hasCustomPrompt="1"/>
          </p:nvPr>
        </p:nvSpPr>
        <p:spPr/>
        <p:txBody>
          <a:bodyPr/>
          <a:lstStyle>
            <a:lvl1pPr>
              <a:defRPr>
                <a:solidFill>
                  <a:schemeClr val="tx1"/>
                </a:solidFill>
              </a:defRPr>
            </a:lvl1pPr>
          </a:lstStyle>
          <a:p>
            <a:r>
              <a:rPr lang="fr-FR"/>
              <a:t>Cliquez pour modifier le titre</a:t>
            </a:r>
            <a:endParaRPr lang="en-GB"/>
          </a:p>
        </p:txBody>
      </p:sp>
    </p:spTree>
    <p:extLst>
      <p:ext uri="{BB962C8B-B14F-4D97-AF65-F5344CB8AC3E}">
        <p14:creationId xmlns:p14="http://schemas.microsoft.com/office/powerpoint/2010/main" val="823262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3" name="TextBox 2"/>
          <p:cNvSpPr txBox="1"/>
          <p:nvPr userDrawn="1"/>
        </p:nvSpPr>
        <p:spPr>
          <a:xfrm>
            <a:off x="1101413" y="8442926"/>
            <a:ext cx="1304844" cy="218842"/>
          </a:xfrm>
          <a:prstGeom prst="rect">
            <a:avLst/>
          </a:prstGeom>
          <a:noFill/>
        </p:spPr>
        <p:txBody>
          <a:bodyPr wrap="none" lIns="0" tIns="0" rIns="0" bIns="0" rtlCol="0">
            <a:spAutoFit/>
          </a:bodyPr>
          <a:lstStyle/>
          <a:p>
            <a:r>
              <a:rPr kumimoji="0" lang="fr-FR" sz="1422" b="0" i="0" u="none" strike="noStrike" kern="1200" cap="none" spc="0" normalizeH="0" baseline="0" noProof="0">
                <a:ln>
                  <a:noFill/>
                </a:ln>
                <a:solidFill>
                  <a:schemeClr val="bg2"/>
                </a:solidFill>
                <a:effectLst/>
                <a:uLnTx/>
                <a:uFillTx/>
                <a:latin typeface="Helvetica 75 Bold" panose="020B0804020202020204" pitchFamily="34" charset="0"/>
                <a:ea typeface="+mn-ea"/>
                <a:cs typeface="+mn-cs"/>
              </a:rPr>
              <a:t>Interne Orange</a:t>
            </a:r>
          </a:p>
        </p:txBody>
      </p:sp>
    </p:spTree>
    <p:extLst>
      <p:ext uri="{BB962C8B-B14F-4D97-AF65-F5344CB8AC3E}">
        <p14:creationId xmlns:p14="http://schemas.microsoft.com/office/powerpoint/2010/main" val="1685564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831AFA8A-5F51-0A68-4733-8CC72B70FAC8}"/>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10432256" y="0"/>
            <a:ext cx="5823744" cy="4572000"/>
          </a:xfrm>
          <a:prstGeom prst="rect">
            <a:avLst/>
          </a:prstGeom>
        </p:spPr>
      </p:pic>
    </p:spTree>
    <p:extLst>
      <p:ext uri="{BB962C8B-B14F-4D97-AF65-F5344CB8AC3E}">
        <p14:creationId xmlns:p14="http://schemas.microsoft.com/office/powerpoint/2010/main" val="166090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557814" y="476959"/>
            <a:ext cx="10838825" cy="7614356"/>
          </a:xfrm>
        </p:spPr>
        <p:txBody>
          <a:bodyPr>
            <a:normAutofit/>
          </a:bodyPr>
          <a:lstStyle>
            <a:lvl1pPr>
              <a:lnSpc>
                <a:spcPct val="85000"/>
              </a:lnSpc>
              <a:spcBef>
                <a:spcPts val="0"/>
              </a:spcBef>
              <a:buNone/>
              <a:defRPr sz="9778" baseline="0"/>
            </a:lvl1pPr>
            <a:lvl2pPr>
              <a:lnSpc>
                <a:spcPct val="85000"/>
              </a:lnSpc>
              <a:spcBef>
                <a:spcPts val="0"/>
              </a:spcBef>
              <a:defRPr sz="9778"/>
            </a:lvl2pPr>
            <a:lvl3pPr>
              <a:defRPr sz="9778"/>
            </a:lvl3pPr>
            <a:lvl4pPr>
              <a:defRPr sz="9778"/>
            </a:lvl4pPr>
            <a:lvl5pPr>
              <a:defRPr sz="9778"/>
            </a:lvl5pPr>
          </a:lstStyle>
          <a:p>
            <a:pPr lvl="0"/>
            <a:r>
              <a:rPr lang="en-US"/>
              <a:t>Click to edit section number</a:t>
            </a:r>
          </a:p>
          <a:p>
            <a:pPr lvl="1"/>
            <a:r>
              <a:rPr lang="en-US"/>
              <a:t>Second level</a:t>
            </a:r>
          </a:p>
        </p:txBody>
      </p:sp>
    </p:spTree>
    <p:extLst>
      <p:ext uri="{BB962C8B-B14F-4D97-AF65-F5344CB8AC3E}">
        <p14:creationId xmlns:p14="http://schemas.microsoft.com/office/powerpoint/2010/main" val="2809463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a:t>Click to edit title</a:t>
            </a:r>
            <a:endParaRPr lang="en-GB"/>
          </a:p>
        </p:txBody>
      </p:sp>
    </p:spTree>
    <p:extLst>
      <p:ext uri="{BB962C8B-B14F-4D97-AF65-F5344CB8AC3E}">
        <p14:creationId xmlns:p14="http://schemas.microsoft.com/office/powerpoint/2010/main" val="3000329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Blanc-Texte">
    <p:spTree>
      <p:nvGrpSpPr>
        <p:cNvPr id="1" name=""/>
        <p:cNvGrpSpPr/>
        <p:nvPr/>
      </p:nvGrpSpPr>
      <p:grpSpPr>
        <a:xfrm>
          <a:off x="0" y="0"/>
          <a:ext cx="0" cy="0"/>
          <a:chOff x="0" y="0"/>
          <a:chExt cx="0" cy="0"/>
        </a:xfrm>
      </p:grpSpPr>
      <p:sp>
        <p:nvSpPr>
          <p:cNvPr id="69" name="Numéro de diapositive"/>
          <p:cNvSpPr txBox="1">
            <a:spLocks noGrp="1"/>
          </p:cNvSpPr>
          <p:nvPr>
            <p:ph type="sldNum" sz="quarter" idx="2"/>
          </p:nvPr>
        </p:nvSpPr>
        <p:spPr>
          <a:prstGeom prst="rect">
            <a:avLst/>
          </a:prstGeom>
        </p:spPr>
        <p:txBody>
          <a:bodyPr/>
          <a:lstStyle/>
          <a:p>
            <a:pPr defTabSz="1625620">
              <a:defRPr/>
            </a:pPr>
            <a:fld id="{86CB4B4D-7CA3-9044-876B-883B54F8677D}" type="slidenum">
              <a:rPr lang="fr-FR" sz="3200" smtClean="0">
                <a:solidFill>
                  <a:srgbClr val="FFFFFF"/>
                </a:solidFill>
              </a:rPr>
              <a:pPr defTabSz="1625620">
                <a:defRPr/>
              </a:pPr>
              <a:t>‹N°›</a:t>
            </a:fld>
            <a:endParaRPr lang="fr-FR" sz="3200">
              <a:solidFill>
                <a:srgbClr val="FFFFFF"/>
              </a:solidFill>
            </a:endParaRPr>
          </a:p>
        </p:txBody>
      </p:sp>
      <p:sp>
        <p:nvSpPr>
          <p:cNvPr id="70" name="Cliquez pour modifier le titre…"/>
          <p:cNvSpPr txBox="1">
            <a:spLocks noGrp="1"/>
          </p:cNvSpPr>
          <p:nvPr>
            <p:ph type="body" sz="quarter" idx="21"/>
          </p:nvPr>
        </p:nvSpPr>
        <p:spPr>
          <a:xfrm>
            <a:off x="812801" y="236125"/>
            <a:ext cx="15104066" cy="1133780"/>
          </a:xfrm>
          <a:prstGeom prst="rect">
            <a:avLst/>
          </a:prstGeom>
        </p:spPr>
        <p:txBody>
          <a:bodyPr anchor="ctr">
            <a:noAutofit/>
          </a:bodyPr>
          <a:lstStyle>
            <a:lvl1pPr>
              <a:lnSpc>
                <a:spcPct val="85000"/>
              </a:lnSpc>
              <a:spcBef>
                <a:spcPts val="0"/>
              </a:spcBef>
              <a:defRPr sz="3000" b="1" spc="-15">
                <a:solidFill>
                  <a:schemeClr val="accent1"/>
                </a:solidFill>
              </a:defRPr>
            </a:lvl1pPr>
          </a:lstStyle>
          <a:p>
            <a:pPr>
              <a:lnSpc>
                <a:spcPct val="85000"/>
              </a:lnSpc>
              <a:spcBef>
                <a:spcPts val="0"/>
              </a:spcBef>
              <a:defRPr sz="3000" b="1" spc="-15">
                <a:solidFill>
                  <a:schemeClr val="accent1"/>
                </a:solidFill>
              </a:defRPr>
            </a:pPr>
            <a:r>
              <a:t>Cliquez pour modifier le titre</a:t>
            </a:r>
          </a:p>
          <a:p>
            <a:pPr>
              <a:lnSpc>
                <a:spcPct val="85000"/>
              </a:lnSpc>
              <a:spcBef>
                <a:spcPts val="0"/>
              </a:spcBef>
              <a:defRPr sz="3000" b="1" spc="-15"/>
            </a:pPr>
            <a:r>
              <a:t>Deuxième niveau</a:t>
            </a:r>
          </a:p>
        </p:txBody>
      </p:sp>
      <p:sp>
        <p:nvSpPr>
          <p:cNvPr id="71" name="Texte niveau 1…"/>
          <p:cNvSpPr txBox="1">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Tree>
    <p:extLst>
      <p:ext uri="{BB962C8B-B14F-4D97-AF65-F5344CB8AC3E}">
        <p14:creationId xmlns:p14="http://schemas.microsoft.com/office/powerpoint/2010/main" val="2897344244"/>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ext-and-graph">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56801" y="2099733"/>
            <a:ext cx="7054320" cy="5991577"/>
          </a:xfrm>
        </p:spPr>
        <p:txBody>
          <a:bodyPr>
            <a:normAutofit/>
          </a:bodyPr>
          <a:lstStyle>
            <a:lvl1pPr>
              <a:defRPr sz="2489" baseline="0"/>
            </a:lvl1pPr>
            <a:lvl2pPr>
              <a:defRPr sz="2489" baseline="0">
                <a:solidFill>
                  <a:schemeClr val="tx1"/>
                </a:solidFill>
              </a:defRPr>
            </a:lvl2pPr>
            <a:lvl3pPr>
              <a:defRPr sz="2489" baseline="0">
                <a:solidFill>
                  <a:schemeClr val="tx1"/>
                </a:solidFill>
              </a:defRPr>
            </a:lvl3pPr>
            <a:lvl4pPr>
              <a:defRPr sz="2489" baseline="0">
                <a:solidFill>
                  <a:schemeClr val="tx1"/>
                </a:solidFill>
              </a:defRPr>
            </a:lvl4pPr>
            <a:lvl5pPr>
              <a:defRPr sz="2489" baseline="0">
                <a:solidFill>
                  <a:schemeClr val="tx1"/>
                </a:solidFill>
              </a:defRPr>
            </a:lvl5pPr>
            <a:lvl6pPr>
              <a:defRPr sz="2489"/>
            </a:lvl6pPr>
            <a:lvl7pPr>
              <a:defRPr sz="3200"/>
            </a:lvl7pPr>
            <a:lvl8pPr>
              <a:defRPr sz="3200"/>
            </a:lvl8pPr>
            <a:lvl9pPr>
              <a:defRPr sz="3200"/>
            </a:lvl9pPr>
          </a:lstStyle>
          <a:p>
            <a:pPr lvl="0"/>
            <a:r>
              <a:rPr lang="fr-FR" noProof="0"/>
              <a:t>Modifiez le texte</a:t>
            </a:r>
          </a:p>
          <a:p>
            <a:pPr lvl="1"/>
            <a:r>
              <a:rPr lang="fr-FR" noProof="0"/>
              <a:t>Deuxième niveau</a:t>
            </a:r>
          </a:p>
          <a:p>
            <a:pPr lvl="2"/>
            <a:r>
              <a:rPr lang="fr-FR" noProof="0"/>
              <a:t>Troisième niveau</a:t>
            </a:r>
          </a:p>
          <a:p>
            <a:pPr lvl="3"/>
            <a:r>
              <a:rPr lang="fr-FR" noProof="0"/>
              <a:t>Quatrième niveau</a:t>
            </a:r>
          </a:p>
          <a:p>
            <a:pPr lvl="4"/>
            <a:r>
              <a:rPr lang="fr-FR" noProof="0"/>
              <a:t>Cinquième niveau</a:t>
            </a:r>
          </a:p>
          <a:p>
            <a:pPr lvl="5"/>
            <a:r>
              <a:rPr lang="fr-FR" noProof="0"/>
              <a:t>Sixième niveau</a:t>
            </a:r>
          </a:p>
        </p:txBody>
      </p:sp>
      <p:sp>
        <p:nvSpPr>
          <p:cNvPr id="7" name="Title 6"/>
          <p:cNvSpPr>
            <a:spLocks noGrp="1"/>
          </p:cNvSpPr>
          <p:nvPr>
            <p:ph type="title" hasCustomPrompt="1"/>
          </p:nvPr>
        </p:nvSpPr>
        <p:spPr>
          <a:xfrm>
            <a:off x="556799" y="476956"/>
            <a:ext cx="15124041" cy="1317977"/>
          </a:xfrm>
        </p:spPr>
        <p:txBody>
          <a:bodyPr/>
          <a:lstStyle>
            <a:lvl1pPr>
              <a:defRPr baseline="0"/>
            </a:lvl1pPr>
          </a:lstStyle>
          <a:p>
            <a:r>
              <a:rPr lang="fr-FR" noProof="0"/>
              <a:t>Cliquez pour modifiez le titre</a:t>
            </a:r>
          </a:p>
        </p:txBody>
      </p:sp>
      <p:sp>
        <p:nvSpPr>
          <p:cNvPr id="4" name="Espace réservé du graphique 3">
            <a:extLst>
              <a:ext uri="{FF2B5EF4-FFF2-40B4-BE49-F238E27FC236}">
                <a16:creationId xmlns:a16="http://schemas.microsoft.com/office/drawing/2014/main" id="{224BDC51-D6E7-FA4D-BA69-12400CD5E11A}"/>
              </a:ext>
            </a:extLst>
          </p:cNvPr>
          <p:cNvSpPr>
            <a:spLocks noGrp="1"/>
          </p:cNvSpPr>
          <p:nvPr>
            <p:ph type="chart" sz="quarter" idx="11"/>
          </p:nvPr>
        </p:nvSpPr>
        <p:spPr>
          <a:xfrm>
            <a:off x="8113888" y="2099733"/>
            <a:ext cx="7566951" cy="5991577"/>
          </a:xfrm>
        </p:spPr>
        <p:txBody>
          <a:bodyPr/>
          <a:lstStyle/>
          <a:p>
            <a:endParaRPr lang="en-GB"/>
          </a:p>
        </p:txBody>
      </p:sp>
      <p:sp>
        <p:nvSpPr>
          <p:cNvPr id="2" name="TextBox 3">
            <a:extLst>
              <a:ext uri="{FF2B5EF4-FFF2-40B4-BE49-F238E27FC236}">
                <a16:creationId xmlns:a16="http://schemas.microsoft.com/office/drawing/2014/main" id="{87826DD1-8372-DBF4-1F15-9738372BEBB2}"/>
              </a:ext>
            </a:extLst>
          </p:cNvPr>
          <p:cNvSpPr txBox="1"/>
          <p:nvPr userDrawn="1"/>
        </p:nvSpPr>
        <p:spPr>
          <a:xfrm>
            <a:off x="1101413" y="8442926"/>
            <a:ext cx="1482778" cy="218842"/>
          </a:xfrm>
          <a:prstGeom prst="rect">
            <a:avLst/>
          </a:prstGeom>
          <a:noFill/>
        </p:spPr>
        <p:txBody>
          <a:bodyPr wrap="none" lIns="0" tIns="0" rIns="0" bIns="0" rtlCol="0">
            <a:spAutoFit/>
          </a:bodyPr>
          <a:lstStyle/>
          <a:p>
            <a:r>
              <a:rPr kumimoji="0" lang="fr-FR" sz="1422" b="0" i="0" u="none" strike="noStrike" kern="1200" cap="none" spc="0" normalizeH="0" baseline="0" noProof="0">
                <a:ln>
                  <a:noFill/>
                </a:ln>
                <a:solidFill>
                  <a:schemeClr val="bg2"/>
                </a:solidFill>
                <a:effectLst/>
                <a:uLnTx/>
                <a:uFillTx/>
                <a:latin typeface="Helvetica 75 Bold" panose="020B0804020202020204" pitchFamily="34" charset="0"/>
                <a:ea typeface="+mn-ea"/>
                <a:cs typeface="+mn-cs"/>
              </a:rPr>
              <a:t>Restreint Orange</a:t>
            </a:r>
          </a:p>
        </p:txBody>
      </p:sp>
    </p:spTree>
    <p:extLst>
      <p:ext uri="{BB962C8B-B14F-4D97-AF65-F5344CB8AC3E}">
        <p14:creationId xmlns:p14="http://schemas.microsoft.com/office/powerpoint/2010/main" val="475719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
        <p:nvSpPr>
          <p:cNvPr id="8" name="ZoneTexte 7">
            <a:extLst>
              <a:ext uri="{FF2B5EF4-FFF2-40B4-BE49-F238E27FC236}">
                <a16:creationId xmlns:a16="http://schemas.microsoft.com/office/drawing/2014/main" id="{492D6574-3D8A-1725-019B-ABB054C7329C}"/>
              </a:ext>
            </a:extLst>
          </p:cNvPr>
          <p:cNvSpPr txBox="1"/>
          <p:nvPr userDrawn="1">
            <p:extLst>
              <p:ext uri="{1162E1C5-73C7-4A58-AE30-91384D911F3F}">
                <p184:classification xmlns:p184="http://schemas.microsoft.com/office/powerpoint/2018/4/main" val="ftr"/>
              </p:ext>
            </p:extLst>
          </p:nvPr>
        </p:nvSpPr>
        <p:spPr>
          <a:xfrm>
            <a:off x="7681913" y="8958580"/>
            <a:ext cx="920750" cy="121920"/>
          </a:xfrm>
          <a:prstGeom prst="rect">
            <a:avLst/>
          </a:prstGeom>
        </p:spPr>
        <p:txBody>
          <a:bodyPr horzOverflow="overflow" lIns="0" tIns="0" rIns="0" bIns="0">
            <a:spAutoFit/>
          </a:bodyPr>
          <a:lstStyle/>
          <a:p>
            <a:pPr algn="l"/>
            <a:r>
              <a:rPr lang="fr-FR" sz="800">
                <a:solidFill>
                  <a:srgbClr val="ED7D31">
                    <a:alpha val="50000"/>
                  </a:srgbClr>
                </a:solidFill>
                <a:latin typeface="Helvetica 75 Bold" panose="020B0804020202020204" pitchFamily="34" charset="0"/>
              </a:rPr>
              <a:t>Orange Restricted</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8800" y="475545"/>
            <a:ext cx="15138400" cy="1322212"/>
          </a:xfrm>
          <a:prstGeom prst="rect">
            <a:avLst/>
          </a:prstGeom>
        </p:spPr>
        <p:txBody>
          <a:bodyPr vert="horz" lIns="0" tIns="0" rIns="0" bIns="0" rtlCol="0" anchor="t" anchorCtr="0">
            <a:noAutofit/>
          </a:bodyPr>
          <a:lstStyle/>
          <a:p>
            <a:r>
              <a:rPr lang="fr-FR" noProof="0"/>
              <a:t>Cliquez pour modifier le titre</a:t>
            </a:r>
          </a:p>
        </p:txBody>
      </p:sp>
      <p:sp>
        <p:nvSpPr>
          <p:cNvPr id="3" name="Text Placeholder 2"/>
          <p:cNvSpPr>
            <a:spLocks noGrp="1"/>
          </p:cNvSpPr>
          <p:nvPr>
            <p:ph type="body" idx="1"/>
          </p:nvPr>
        </p:nvSpPr>
        <p:spPr>
          <a:xfrm>
            <a:off x="558800" y="2105378"/>
            <a:ext cx="15138400" cy="5983111"/>
          </a:xfrm>
          <a:prstGeom prst="rect">
            <a:avLst/>
          </a:prstGeom>
        </p:spPr>
        <p:txBody>
          <a:bodyPr vert="horz" lIns="0" tIns="0" rIns="0" bIns="0" rtlCol="0">
            <a:noAutofit/>
          </a:bodyPr>
          <a:lstStyle/>
          <a:p>
            <a:pPr lvl="0"/>
            <a:r>
              <a:rPr lang="fr-FR" noProof="0"/>
              <a:t>Cliquez pour modifier le texte</a:t>
            </a:r>
          </a:p>
          <a:p>
            <a:pPr lvl="1"/>
            <a:r>
              <a:rPr lang="fr-FR" noProof="0"/>
              <a:t>Deuxième niveau</a:t>
            </a:r>
          </a:p>
          <a:p>
            <a:pPr lvl="2"/>
            <a:r>
              <a:rPr lang="fr-FR" noProof="0"/>
              <a:t>Troisième niveau</a:t>
            </a:r>
          </a:p>
          <a:p>
            <a:pPr lvl="3"/>
            <a:r>
              <a:rPr lang="fr-FR" noProof="0"/>
              <a:t>Quatrième niveau</a:t>
            </a:r>
          </a:p>
          <a:p>
            <a:pPr lvl="4"/>
            <a:r>
              <a:rPr lang="fr-FR" noProof="0"/>
              <a:t>Cinquième niveau</a:t>
            </a:r>
          </a:p>
          <a:p>
            <a:pPr lvl="5"/>
            <a:r>
              <a:rPr lang="fr-FR" noProof="0"/>
              <a:t>Sixième niveau</a:t>
            </a:r>
          </a:p>
        </p:txBody>
      </p:sp>
      <p:sp>
        <p:nvSpPr>
          <p:cNvPr id="9" name="Text Placeholder 10"/>
          <p:cNvSpPr txBox="1">
            <a:spLocks/>
          </p:cNvSpPr>
          <p:nvPr/>
        </p:nvSpPr>
        <p:spPr>
          <a:xfrm>
            <a:off x="558800" y="8063085"/>
            <a:ext cx="488907" cy="595486"/>
          </a:xfrm>
          <a:prstGeom prst="rect">
            <a:avLst/>
          </a:prstGeom>
        </p:spPr>
        <p:txBody>
          <a:bodyPr wrap="square" lIns="128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1625620" rtl="0" eaLnBrk="1" fontAlgn="base" latinLnBrk="0" hangingPunct="1">
              <a:lnSpc>
                <a:spcPct val="85000"/>
              </a:lnSpc>
              <a:spcBef>
                <a:spcPct val="0"/>
              </a:spcBef>
              <a:spcAft>
                <a:spcPts val="2133"/>
              </a:spcAft>
              <a:buClr>
                <a:srgbClr val="FFFFFF"/>
              </a:buClr>
              <a:buSzTx/>
              <a:buFont typeface="Helvetica 75" panose="020B0804020202020204" pitchFamily="34" charset="0"/>
              <a:buNone/>
              <a:tabLst/>
              <a:defRPr/>
            </a:pPr>
            <a:fld id="{8702007A-2642-4DC4-A457-FD791426C840}" type="slidenum">
              <a:rPr kumimoji="0" lang="fr-FR" sz="1422" b="0" i="0" u="none" strike="noStrike" kern="1200" cap="none" spc="0" normalizeH="0" baseline="0" noProof="0" smtClean="0">
                <a:ln>
                  <a:noFill/>
                </a:ln>
                <a:solidFill>
                  <a:schemeClr val="tx1"/>
                </a:solidFill>
                <a:effectLst/>
                <a:uLnTx/>
                <a:uFillTx/>
                <a:latin typeface="Helvetica 75 Bold" panose="020B0804020202020204" pitchFamily="34" charset="0"/>
                <a:ea typeface="+mn-ea"/>
                <a:cs typeface="+mn-cs"/>
              </a:rPr>
              <a:pPr marL="0" marR="0" lvl="0" indent="0" algn="l" defTabSz="1625620" rtl="0" eaLnBrk="1" fontAlgn="base" latinLnBrk="0" hangingPunct="1">
                <a:lnSpc>
                  <a:spcPct val="85000"/>
                </a:lnSpc>
                <a:spcBef>
                  <a:spcPct val="0"/>
                </a:spcBef>
                <a:spcAft>
                  <a:spcPts val="2133"/>
                </a:spcAft>
                <a:buClr>
                  <a:srgbClr val="FFFFFF"/>
                </a:buClr>
                <a:buSzTx/>
                <a:buFont typeface="Helvetica 75" panose="020B0804020202020204" pitchFamily="34" charset="0"/>
                <a:buNone/>
                <a:tabLst/>
                <a:defRPr/>
              </a:pPr>
              <a:t>‹N°›</a:t>
            </a:fld>
            <a:endParaRPr kumimoji="0" lang="fr-FR" sz="1422" b="0" i="0" u="none" strike="noStrike" kern="1200" cap="none" spc="0" normalizeH="0" baseline="0" noProof="0">
              <a:ln>
                <a:noFill/>
              </a:ln>
              <a:solidFill>
                <a:schemeClr val="tx1"/>
              </a:solidFill>
              <a:effectLst/>
              <a:uLnTx/>
              <a:uFillTx/>
              <a:latin typeface="Helvetica 75 Bold" panose="020B0804020202020204" pitchFamily="34" charset="0"/>
              <a:ea typeface="+mn-ea"/>
              <a:cs typeface="+mn-cs"/>
            </a:endParaRPr>
          </a:p>
        </p:txBody>
      </p:sp>
      <p:sp>
        <p:nvSpPr>
          <p:cNvPr id="5" name="ZoneTexte 4">
            <a:extLst>
              <a:ext uri="{FF2B5EF4-FFF2-40B4-BE49-F238E27FC236}">
                <a16:creationId xmlns:a16="http://schemas.microsoft.com/office/drawing/2014/main" id="{C0F8DFFC-52D2-92FE-0B8D-E4F2F3E8BFC7}"/>
              </a:ext>
            </a:extLst>
          </p:cNvPr>
          <p:cNvSpPr txBox="1"/>
          <p:nvPr>
            <p:extLst>
              <p:ext uri="{1162E1C5-73C7-4A58-AE30-91384D911F3F}">
                <p184:classification xmlns:p184="http://schemas.microsoft.com/office/powerpoint/2018/4/main" val="ftr"/>
              </p:ext>
            </p:extLst>
          </p:nvPr>
        </p:nvSpPr>
        <p:spPr>
          <a:xfrm>
            <a:off x="7334956" y="8814364"/>
            <a:ext cx="1636889" cy="218842"/>
          </a:xfrm>
          <a:prstGeom prst="rect">
            <a:avLst/>
          </a:prstGeom>
        </p:spPr>
        <p:txBody>
          <a:bodyPr horzOverflow="overflow" lIns="0" tIns="0" rIns="0" bIns="0">
            <a:spAutoFit/>
          </a:bodyPr>
          <a:lstStyle/>
          <a:p>
            <a:pPr algn="l"/>
            <a:r>
              <a:rPr lang="en-US" sz="1422">
                <a:solidFill>
                  <a:srgbClr val="ED7D31"/>
                </a:solidFill>
                <a:latin typeface="Helvetica 75 Bold" panose="020B0804020202020204" pitchFamily="34" charset="0"/>
              </a:rPr>
              <a:t>Orange Restricted</a:t>
            </a:r>
          </a:p>
        </p:txBody>
      </p:sp>
    </p:spTree>
    <p:extLst>
      <p:ext uri="{BB962C8B-B14F-4D97-AF65-F5344CB8AC3E}">
        <p14:creationId xmlns:p14="http://schemas.microsoft.com/office/powerpoint/2010/main" val="1861279167"/>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indent="0" algn="l" defTabSz="1625620" rtl="0" eaLnBrk="1" latinLnBrk="0" hangingPunct="1">
        <a:lnSpc>
          <a:spcPct val="90000"/>
        </a:lnSpc>
        <a:spcBef>
          <a:spcPct val="0"/>
        </a:spcBef>
        <a:buNone/>
        <a:defRPr sz="3556" kern="1200" spc="-36" baseline="0">
          <a:solidFill>
            <a:schemeClr val="bg2"/>
          </a:solidFill>
          <a:latin typeface="Helvetica 75 Bold" panose="020B0804020202020204" pitchFamily="34" charset="0"/>
          <a:ea typeface="+mj-ea"/>
          <a:cs typeface="+mj-cs"/>
        </a:defRPr>
      </a:lvl1pPr>
    </p:titleStyle>
    <p:bodyStyle>
      <a:lvl1pPr marL="0" indent="0" algn="l" defTabSz="1625620" rtl="0" eaLnBrk="1" latinLnBrk="0" hangingPunct="1">
        <a:lnSpc>
          <a:spcPct val="90000"/>
        </a:lnSpc>
        <a:spcBef>
          <a:spcPts val="1067"/>
        </a:spcBef>
        <a:buClr>
          <a:schemeClr val="bg1"/>
        </a:buClr>
        <a:buSzPct val="25000"/>
        <a:buFont typeface="Calibri" panose="020F0502020204030204" pitchFamily="34" charset="0"/>
        <a:buNone/>
        <a:tabLst/>
        <a:defRPr sz="2489" kern="1200" spc="-36" baseline="0">
          <a:solidFill>
            <a:schemeClr val="bg2"/>
          </a:solidFill>
          <a:latin typeface="Helvetica 75 Bold" panose="020B0804020202020204" pitchFamily="34" charset="0"/>
          <a:ea typeface="+mn-ea"/>
          <a:cs typeface="+mn-cs"/>
        </a:defRPr>
      </a:lvl1pPr>
      <a:lvl2pPr marL="0" indent="0" algn="l" defTabSz="1625620" rtl="0" eaLnBrk="1" latinLnBrk="0" hangingPunct="1">
        <a:lnSpc>
          <a:spcPct val="90000"/>
        </a:lnSpc>
        <a:spcBef>
          <a:spcPts val="1067"/>
        </a:spcBef>
        <a:buClr>
          <a:schemeClr val="bg1"/>
        </a:buClr>
        <a:buSzPct val="25000"/>
        <a:buFont typeface="Calibri" panose="020F0502020204030204" pitchFamily="34" charset="0"/>
        <a:buNone/>
        <a:defRPr sz="2489" kern="1200" spc="-36" baseline="0">
          <a:solidFill>
            <a:schemeClr val="tx1"/>
          </a:solidFill>
          <a:latin typeface="Helvetica 75 Bold" panose="020B0804020202020204" pitchFamily="34" charset="0"/>
          <a:ea typeface="+mn-ea"/>
          <a:cs typeface="+mn-cs"/>
        </a:defRPr>
      </a:lvl2pPr>
      <a:lvl3pPr marL="321737" indent="-321737" algn="l" defTabSz="1625620" rtl="0" eaLnBrk="1" latinLnBrk="0" hangingPunct="1">
        <a:lnSpc>
          <a:spcPct val="90000"/>
        </a:lnSpc>
        <a:spcBef>
          <a:spcPts val="1067"/>
        </a:spcBef>
        <a:buClr>
          <a:schemeClr val="bg2"/>
        </a:buClr>
        <a:buFont typeface="Wingdings" panose="05000000000000000000" pitchFamily="2" charset="2"/>
        <a:buChar char="§"/>
        <a:defRPr sz="2489" kern="1200" spc="-36" baseline="0">
          <a:solidFill>
            <a:schemeClr val="tx1"/>
          </a:solidFill>
          <a:latin typeface="Helvetica 75 Bold" panose="020B0804020202020204" pitchFamily="34" charset="0"/>
          <a:ea typeface="+mn-ea"/>
          <a:cs typeface="+mn-cs"/>
        </a:defRPr>
      </a:lvl3pPr>
      <a:lvl4pPr marL="725321" indent="-338671" algn="l" defTabSz="1625620" rtl="0" eaLnBrk="1" latinLnBrk="0" hangingPunct="1">
        <a:lnSpc>
          <a:spcPct val="90000"/>
        </a:lnSpc>
        <a:spcBef>
          <a:spcPct val="20000"/>
        </a:spcBef>
        <a:buFont typeface="Arial" panose="020B0604020202020204" pitchFamily="34" charset="0"/>
        <a:buChar char="–"/>
        <a:defRPr sz="2489" kern="1200" spc="-36" baseline="0">
          <a:solidFill>
            <a:schemeClr val="tx1"/>
          </a:solidFill>
          <a:latin typeface="Helvetica 55 Roman" panose="000B0500000000000000" pitchFamily="34" charset="0"/>
          <a:ea typeface="+mn-ea"/>
          <a:cs typeface="+mn-cs"/>
        </a:defRPr>
      </a:lvl4pPr>
      <a:lvl5pPr marL="1058347" indent="-307627" algn="l" defTabSz="1625620" rtl="0" eaLnBrk="1" latinLnBrk="0" hangingPunct="1">
        <a:lnSpc>
          <a:spcPct val="90000"/>
        </a:lnSpc>
        <a:spcBef>
          <a:spcPct val="20000"/>
        </a:spcBef>
        <a:buClr>
          <a:schemeClr val="tx1"/>
        </a:buClr>
        <a:buFont typeface="Arial" panose="020B0604020202020204" pitchFamily="34" charset="0"/>
        <a:buChar char="–"/>
        <a:defRPr sz="2489" kern="1200" spc="-36" baseline="0">
          <a:solidFill>
            <a:schemeClr val="tx1"/>
          </a:solidFill>
          <a:latin typeface="Helvetica 55 Roman" panose="000B0500000000000000" pitchFamily="34" charset="0"/>
          <a:ea typeface="+mn-ea"/>
          <a:cs typeface="+mn-cs"/>
        </a:defRPr>
      </a:lvl5pPr>
      <a:lvl6pPr marL="1422418" indent="-338671" algn="l" defTabSz="1625620" rtl="0" eaLnBrk="1" latinLnBrk="0" hangingPunct="1">
        <a:spcBef>
          <a:spcPct val="20000"/>
        </a:spcBef>
        <a:buFont typeface="Arial" panose="020B0604020202020204" pitchFamily="34" charset="0"/>
        <a:buChar char="–"/>
        <a:defRPr sz="2489" kern="1200">
          <a:solidFill>
            <a:schemeClr val="tx1"/>
          </a:solidFill>
          <a:latin typeface="Helvetica 55 Roman" panose="020B0604020202020204" pitchFamily="34" charset="0"/>
          <a:ea typeface="+mn-ea"/>
          <a:cs typeface="+mn-cs"/>
        </a:defRPr>
      </a:lvl6pPr>
      <a:lvl7pPr marL="5283266" indent="-406405" algn="l" defTabSz="1625620" rtl="0" eaLnBrk="1" latinLnBrk="0" hangingPunct="1">
        <a:spcBef>
          <a:spcPct val="20000"/>
        </a:spcBef>
        <a:buFont typeface="Arial" panose="020B0604020202020204" pitchFamily="34" charset="0"/>
        <a:buChar char="•"/>
        <a:defRPr sz="3556" kern="1200">
          <a:solidFill>
            <a:schemeClr val="tx1"/>
          </a:solidFill>
          <a:latin typeface="+mn-lt"/>
          <a:ea typeface="+mn-ea"/>
          <a:cs typeface="+mn-cs"/>
        </a:defRPr>
      </a:lvl7pPr>
      <a:lvl8pPr marL="6096076" indent="-406405" algn="l" defTabSz="1625620" rtl="0" eaLnBrk="1" latinLnBrk="0" hangingPunct="1">
        <a:spcBef>
          <a:spcPct val="20000"/>
        </a:spcBef>
        <a:buFont typeface="Arial" panose="020B0604020202020204" pitchFamily="34" charset="0"/>
        <a:buChar char="•"/>
        <a:defRPr sz="3556" kern="1200">
          <a:solidFill>
            <a:schemeClr val="tx1"/>
          </a:solidFill>
          <a:latin typeface="+mn-lt"/>
          <a:ea typeface="+mn-ea"/>
          <a:cs typeface="+mn-cs"/>
        </a:defRPr>
      </a:lvl8pPr>
      <a:lvl9pPr marL="6908886" indent="-406405" algn="l" defTabSz="1625620" rtl="0" eaLnBrk="1" latinLnBrk="0" hangingPunct="1">
        <a:spcBef>
          <a:spcPct val="20000"/>
        </a:spcBef>
        <a:buFont typeface="Arial" panose="020B0604020202020204" pitchFamily="34" charset="0"/>
        <a:buChar char="•"/>
        <a:defRPr sz="3556" kern="1200">
          <a:solidFill>
            <a:schemeClr val="tx1"/>
          </a:solidFill>
          <a:latin typeface="+mn-lt"/>
          <a:ea typeface="+mn-ea"/>
          <a:cs typeface="+mn-cs"/>
        </a:defRPr>
      </a:lvl9pPr>
    </p:bodyStyle>
    <p:otherStyle>
      <a:defPPr>
        <a:defRPr lang="en-US"/>
      </a:defPPr>
      <a:lvl1pPr marL="0" algn="l" defTabSz="1625620" rtl="0" eaLnBrk="1" latinLnBrk="0" hangingPunct="1">
        <a:defRPr sz="3200" kern="1200">
          <a:solidFill>
            <a:schemeClr val="tx1"/>
          </a:solidFill>
          <a:latin typeface="+mn-lt"/>
          <a:ea typeface="+mn-ea"/>
          <a:cs typeface="+mn-cs"/>
        </a:defRPr>
      </a:lvl1pPr>
      <a:lvl2pPr marL="812810" algn="l" defTabSz="1625620" rtl="0" eaLnBrk="1" latinLnBrk="0" hangingPunct="1">
        <a:defRPr sz="3200" kern="1200">
          <a:solidFill>
            <a:schemeClr val="tx1"/>
          </a:solidFill>
          <a:latin typeface="+mn-lt"/>
          <a:ea typeface="+mn-ea"/>
          <a:cs typeface="+mn-cs"/>
        </a:defRPr>
      </a:lvl2pPr>
      <a:lvl3pPr marL="1625620" algn="l" defTabSz="1625620" rtl="0" eaLnBrk="1" latinLnBrk="0" hangingPunct="1">
        <a:defRPr sz="3200" kern="1200">
          <a:solidFill>
            <a:schemeClr val="tx1"/>
          </a:solidFill>
          <a:latin typeface="+mn-lt"/>
          <a:ea typeface="+mn-ea"/>
          <a:cs typeface="+mn-cs"/>
        </a:defRPr>
      </a:lvl3pPr>
      <a:lvl4pPr marL="2438430" algn="l" defTabSz="1625620" rtl="0" eaLnBrk="1" latinLnBrk="0" hangingPunct="1">
        <a:defRPr sz="3200" kern="1200">
          <a:solidFill>
            <a:schemeClr val="tx1"/>
          </a:solidFill>
          <a:latin typeface="+mn-lt"/>
          <a:ea typeface="+mn-ea"/>
          <a:cs typeface="+mn-cs"/>
        </a:defRPr>
      </a:lvl4pPr>
      <a:lvl5pPr marL="3251241" algn="l" defTabSz="1625620" rtl="0" eaLnBrk="1" latinLnBrk="0" hangingPunct="1">
        <a:defRPr sz="3200" kern="1200">
          <a:solidFill>
            <a:schemeClr val="tx1"/>
          </a:solidFill>
          <a:latin typeface="+mn-lt"/>
          <a:ea typeface="+mn-ea"/>
          <a:cs typeface="+mn-cs"/>
        </a:defRPr>
      </a:lvl5pPr>
      <a:lvl6pPr marL="4064051" algn="l" defTabSz="1625620" rtl="0" eaLnBrk="1" latinLnBrk="0" hangingPunct="1">
        <a:defRPr sz="3200" kern="1200">
          <a:solidFill>
            <a:schemeClr val="tx1"/>
          </a:solidFill>
          <a:latin typeface="+mn-lt"/>
          <a:ea typeface="+mn-ea"/>
          <a:cs typeface="+mn-cs"/>
        </a:defRPr>
      </a:lvl6pPr>
      <a:lvl7pPr marL="4876861" algn="l" defTabSz="1625620" rtl="0" eaLnBrk="1" latinLnBrk="0" hangingPunct="1">
        <a:defRPr sz="3200" kern="1200">
          <a:solidFill>
            <a:schemeClr val="tx1"/>
          </a:solidFill>
          <a:latin typeface="+mn-lt"/>
          <a:ea typeface="+mn-ea"/>
          <a:cs typeface="+mn-cs"/>
        </a:defRPr>
      </a:lvl7pPr>
      <a:lvl8pPr marL="5689671" algn="l" defTabSz="1625620" rtl="0" eaLnBrk="1" latinLnBrk="0" hangingPunct="1">
        <a:defRPr sz="3200" kern="1200">
          <a:solidFill>
            <a:schemeClr val="tx1"/>
          </a:solidFill>
          <a:latin typeface="+mn-lt"/>
          <a:ea typeface="+mn-ea"/>
          <a:cs typeface="+mn-cs"/>
        </a:defRPr>
      </a:lvl8pPr>
      <a:lvl9pPr marL="6502481" algn="l" defTabSz="1625620" rtl="0" eaLnBrk="1" latinLnBrk="0" hangingPunct="1">
        <a:defRPr sz="32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orange0.sharepoint.com/sites/OurNewTeam/Documents%20partages/Forms/AllItems.aspx?id=%2Fsites%2FOurNewTeam%2FDocuments%20partages%2FGeneral%2F06%2E%20Outils%2C%20M%C3%A9thodes%20et%20Innovation%2F02%2E%20Veille%20%26%20innovation%2F01%2E%20IA%20et%20Data%2FTrombiTool%2Ehtml&amp;parent=%2Fsites%2FOurNewTeam%2FDocuments%20partages%2FGeneral%2F06%2E%20Outils%2C%20M%C3%A9thodes%20et%20Innovation%2F02%2E%20Veille%20%26%20innovation%2F01%2E%20IA%20et%20Data&amp;p=true&amp;ga=1" TargetMode="Externa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36.png"/><Relationship Id="rId2" Type="http://schemas.openxmlformats.org/officeDocument/2006/relationships/hyperlink" Target="https://orange0.sharepoint.com/:u:/s/OurNewTeam/IQCCaVXRPLLrQaa8VSb4EHfmAYxzvklFThKv0HNbcNfYnMI?e=kvSrot" TargetMode="Externa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emf"/></Relationships>
</file>

<file path=ppt/slides/_rels/slide1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cid:image003.png@01DCC8D5.EF7BA7C0" TargetMode="External"/><Relationship Id="rId3" Type="http://schemas.openxmlformats.org/officeDocument/2006/relationships/image" Target="cid:image002.png@01DCC8D5.8D0952E0" TargetMode="External"/><Relationship Id="rId7" Type="http://schemas.openxmlformats.org/officeDocument/2006/relationships/image" Target="../media/image40.png"/><Relationship Id="rId12" Type="http://schemas.openxmlformats.org/officeDocument/2006/relationships/hyperlink" Target="https://orange0.sharepoint.com/:u:/s/OurNewTeam/IQBfQDY9mlgXTbba9MVg4hUSAe_MBo1ay3NkOkmtSYZjg3M?e=bSt40Q" TargetMode="External"/><Relationship Id="rId2" Type="http://schemas.openxmlformats.org/officeDocument/2006/relationships/image" Target="../media/image38.png"/><Relationship Id="rId1" Type="http://schemas.openxmlformats.org/officeDocument/2006/relationships/slideLayout" Target="../slideLayouts/slideLayout13.xml"/><Relationship Id="rId6" Type="http://schemas.openxmlformats.org/officeDocument/2006/relationships/image" Target="cid:image004.png@01DCC8D7.8CED7B90" TargetMode="External"/><Relationship Id="rId11" Type="http://schemas.openxmlformats.org/officeDocument/2006/relationships/image" Target="cid:image005.png@01DCC8D7.8CED7B90" TargetMode="External"/><Relationship Id="rId5" Type="http://schemas.openxmlformats.org/officeDocument/2006/relationships/image" Target="../media/image39.png"/><Relationship Id="rId10" Type="http://schemas.openxmlformats.org/officeDocument/2006/relationships/image" Target="../media/image41.png"/><Relationship Id="rId4" Type="http://schemas.openxmlformats.org/officeDocument/2006/relationships/hyperlink" Target="https://annuaire-sec.sso.infra.ftgroup/" TargetMode="External"/><Relationship Id="rId9" Type="http://schemas.openxmlformats.org/officeDocument/2006/relationships/hyperlink" Target="https://listdiff.innov.intraorange/"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9.png"/><Relationship Id="rId7" Type="http://schemas.openxmlformats.org/officeDocument/2006/relationships/image" Target="../media/image37.png"/><Relationship Id="rId2" Type="http://schemas.openxmlformats.org/officeDocument/2006/relationships/image" Target="../media/image48.png"/><Relationship Id="rId1" Type="http://schemas.openxmlformats.org/officeDocument/2006/relationships/slideLayout" Target="../slideLayouts/slideLayout1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9" Type="http://schemas.openxmlformats.org/officeDocument/2006/relationships/hyperlink" Target="https://orange0.sharepoint.com/:f:/s/OurNewTeam/IgDHQQ7YxN5JS42GXkuNCukFAc52oXaIDKnMA30iOy22kXk?e=1w24Nm" TargetMode="Externa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58.emf"/><Relationship Id="rId18" Type="http://schemas.openxmlformats.org/officeDocument/2006/relationships/oleObject" Target="../embeddings/oleObject10.bin"/><Relationship Id="rId26" Type="http://schemas.openxmlformats.org/officeDocument/2006/relationships/oleObject" Target="../embeddings/oleObject14.bin"/><Relationship Id="rId3" Type="http://schemas.openxmlformats.org/officeDocument/2006/relationships/image" Target="../media/image53.emf"/><Relationship Id="rId21" Type="http://schemas.openxmlformats.org/officeDocument/2006/relationships/image" Target="../media/image62.emf"/><Relationship Id="rId7" Type="http://schemas.openxmlformats.org/officeDocument/2006/relationships/image" Target="../media/image55.emf"/><Relationship Id="rId12" Type="http://schemas.openxmlformats.org/officeDocument/2006/relationships/oleObject" Target="../embeddings/oleObject7.bin"/><Relationship Id="rId17" Type="http://schemas.openxmlformats.org/officeDocument/2006/relationships/image" Target="../media/image60.emf"/><Relationship Id="rId25" Type="http://schemas.openxmlformats.org/officeDocument/2006/relationships/image" Target="../media/image64.emf"/><Relationship Id="rId2" Type="http://schemas.openxmlformats.org/officeDocument/2006/relationships/oleObject" Target="../embeddings/oleObject2.bin"/><Relationship Id="rId16" Type="http://schemas.openxmlformats.org/officeDocument/2006/relationships/oleObject" Target="../embeddings/oleObject9.bin"/><Relationship Id="rId20" Type="http://schemas.openxmlformats.org/officeDocument/2006/relationships/oleObject" Target="../embeddings/oleObject11.bin"/><Relationship Id="rId1" Type="http://schemas.openxmlformats.org/officeDocument/2006/relationships/slideLayout" Target="../slideLayouts/slideLayout13.xml"/><Relationship Id="rId6" Type="http://schemas.openxmlformats.org/officeDocument/2006/relationships/oleObject" Target="../embeddings/oleObject4.bin"/><Relationship Id="rId11" Type="http://schemas.openxmlformats.org/officeDocument/2006/relationships/image" Target="../media/image57.emf"/><Relationship Id="rId24" Type="http://schemas.openxmlformats.org/officeDocument/2006/relationships/oleObject" Target="../embeddings/oleObject13.bin"/><Relationship Id="rId5" Type="http://schemas.openxmlformats.org/officeDocument/2006/relationships/image" Target="../media/image54.emf"/><Relationship Id="rId15" Type="http://schemas.openxmlformats.org/officeDocument/2006/relationships/image" Target="../media/image59.emf"/><Relationship Id="rId23" Type="http://schemas.openxmlformats.org/officeDocument/2006/relationships/image" Target="../media/image63.emf"/><Relationship Id="rId10" Type="http://schemas.openxmlformats.org/officeDocument/2006/relationships/oleObject" Target="../embeddings/oleObject6.bin"/><Relationship Id="rId19" Type="http://schemas.openxmlformats.org/officeDocument/2006/relationships/image" Target="../media/image61.emf"/><Relationship Id="rId4" Type="http://schemas.openxmlformats.org/officeDocument/2006/relationships/oleObject" Target="../embeddings/oleObject3.bin"/><Relationship Id="rId9" Type="http://schemas.openxmlformats.org/officeDocument/2006/relationships/image" Target="../media/image56.emf"/><Relationship Id="rId14" Type="http://schemas.openxmlformats.org/officeDocument/2006/relationships/oleObject" Target="../embeddings/oleObject8.bin"/><Relationship Id="rId22" Type="http://schemas.openxmlformats.org/officeDocument/2006/relationships/oleObject" Target="../embeddings/oleObject12.bin"/><Relationship Id="rId27" Type="http://schemas.openxmlformats.org/officeDocument/2006/relationships/image" Target="../media/image65.emf"/></Relationships>
</file>

<file path=ppt/slides/_rels/slide2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9670" t="7584" r="9097" b="10500"/>
          <a:stretch>
            <a:fillRect/>
          </a:stretch>
        </p:blipFill>
        <p:spPr>
          <a:xfrm>
            <a:off x="0" y="0"/>
            <a:ext cx="16256000" cy="9144000"/>
          </a:xfrm>
          <a:prstGeom prst="rect">
            <a:avLst/>
          </a:prstGeom>
        </p:spPr>
      </p:pic>
      <p:sp>
        <p:nvSpPr>
          <p:cNvPr id="3" name="ZoneTexte 2">
            <a:extLst>
              <a:ext uri="{FF2B5EF4-FFF2-40B4-BE49-F238E27FC236}">
                <a16:creationId xmlns:a16="http://schemas.microsoft.com/office/drawing/2014/main" id="{BF47A0E4-1F17-03EC-FB06-EAF224222FEB}"/>
              </a:ext>
            </a:extLst>
          </p:cNvPr>
          <p:cNvSpPr txBox="1"/>
          <p:nvPr/>
        </p:nvSpPr>
        <p:spPr>
          <a:xfrm rot="21074154">
            <a:off x="4545330" y="7833518"/>
            <a:ext cx="7848600" cy="584775"/>
          </a:xfrm>
          <a:prstGeom prst="rect">
            <a:avLst/>
          </a:prstGeom>
          <a:solidFill>
            <a:srgbClr val="FFFF00"/>
          </a:solidFill>
        </p:spPr>
        <p:txBody>
          <a:bodyPr wrap="square" rtlCol="0">
            <a:spAutoFit/>
          </a:bodyPr>
          <a:lstStyle/>
          <a:p>
            <a:r>
              <a:rPr lang="fr-FR" sz="3200" dirty="0">
                <a:latin typeface="Impact" panose="020B0806030902050204" pitchFamily="34" charset="0"/>
              </a:rPr>
              <a:t>Sans rien y connaitre en programmation</a:t>
            </a:r>
          </a:p>
        </p:txBody>
      </p:sp>
      <p:pic>
        <p:nvPicPr>
          <p:cNvPr id="4" name="Picture 2">
            <a:extLst>
              <a:ext uri="{FF2B5EF4-FFF2-40B4-BE49-F238E27FC236}">
                <a16:creationId xmlns:a16="http://schemas.microsoft.com/office/drawing/2014/main" id="{4A750CBF-F618-C735-BFBB-F211DA057CFC}"/>
              </a:ext>
            </a:extLst>
          </p:cNvPr>
          <p:cNvPicPr>
            <a:picLocks noChangeAspect="1"/>
          </p:cNvPicPr>
          <p:nvPr/>
        </p:nvPicPr>
        <p:blipFill>
          <a:blip r:embed="rId2"/>
          <a:srcRect l="14099" t="28063" r="59246" b="56919"/>
          <a:stretch>
            <a:fillRect/>
          </a:stretch>
        </p:blipFill>
        <p:spPr>
          <a:xfrm>
            <a:off x="660400" y="1104900"/>
            <a:ext cx="5334000" cy="1676400"/>
          </a:xfrm>
          <a:prstGeom prst="rect">
            <a:avLst/>
          </a:prstGeom>
          <a:effectLst>
            <a:softEdge rad="1524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6FF839A-D345-2090-7FA5-E64088F4A1DE}"/>
              </a:ext>
            </a:extLst>
          </p:cNvPr>
          <p:cNvPicPr>
            <a:picLocks noChangeAspect="1"/>
          </p:cNvPicPr>
          <p:nvPr/>
        </p:nvPicPr>
        <p:blipFill>
          <a:blip r:embed="rId2"/>
          <a:stretch>
            <a:fillRect/>
          </a:stretch>
        </p:blipFill>
        <p:spPr>
          <a:xfrm>
            <a:off x="211620" y="637626"/>
            <a:ext cx="15832760" cy="7868748"/>
          </a:xfrm>
          <a:prstGeom prst="rect">
            <a:avLst/>
          </a:prstGeom>
        </p:spPr>
      </p:pic>
      <p:sp>
        <p:nvSpPr>
          <p:cNvPr id="2" name="Rectangle 1">
            <a:extLst>
              <a:ext uri="{FF2B5EF4-FFF2-40B4-BE49-F238E27FC236}">
                <a16:creationId xmlns:a16="http://schemas.microsoft.com/office/drawing/2014/main" id="{FAC8647E-DF22-30AD-99ED-FBAAFBCD4B0C}"/>
              </a:ext>
            </a:extLst>
          </p:cNvPr>
          <p:cNvSpPr/>
          <p:nvPr/>
        </p:nvSpPr>
        <p:spPr>
          <a:xfrm>
            <a:off x="6451600" y="2971800"/>
            <a:ext cx="4267200" cy="457200"/>
          </a:xfrm>
          <a:prstGeom prst="rect">
            <a:avLst/>
          </a:prstGeom>
          <a:solidFill>
            <a:srgbClr val="FFFF00">
              <a:alpha val="45000"/>
            </a:srgbClr>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072589EE-0206-1CAD-D17F-49496F384622}"/>
              </a:ext>
            </a:extLst>
          </p:cNvPr>
          <p:cNvSpPr/>
          <p:nvPr/>
        </p:nvSpPr>
        <p:spPr>
          <a:xfrm>
            <a:off x="240928" y="3429000"/>
            <a:ext cx="5982072" cy="457200"/>
          </a:xfrm>
          <a:prstGeom prst="rect">
            <a:avLst/>
          </a:prstGeom>
          <a:solidFill>
            <a:srgbClr val="FFFF00">
              <a:alpha val="45000"/>
            </a:srgbClr>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9D0A0DC8-E472-FF51-1C4D-56D1D5FF498B}"/>
              </a:ext>
            </a:extLst>
          </p:cNvPr>
          <p:cNvSpPr/>
          <p:nvPr/>
        </p:nvSpPr>
        <p:spPr>
          <a:xfrm>
            <a:off x="251488" y="4800601"/>
            <a:ext cx="5971512" cy="380999"/>
          </a:xfrm>
          <a:prstGeom prst="rect">
            <a:avLst/>
          </a:prstGeom>
          <a:solidFill>
            <a:srgbClr val="FFFF00">
              <a:alpha val="45000"/>
            </a:srgbClr>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itre 4">
            <a:extLst>
              <a:ext uri="{FF2B5EF4-FFF2-40B4-BE49-F238E27FC236}">
                <a16:creationId xmlns:a16="http://schemas.microsoft.com/office/drawing/2014/main" id="{0F6BEE9C-7074-CDF0-D495-025B4746FCB3}"/>
              </a:ext>
            </a:extLst>
          </p:cNvPr>
          <p:cNvSpPr txBox="1">
            <a:spLocks/>
          </p:cNvSpPr>
          <p:nvPr/>
        </p:nvSpPr>
        <p:spPr>
          <a:xfrm>
            <a:off x="3327400" y="373527"/>
            <a:ext cx="12339563" cy="1100994"/>
          </a:xfrm>
          <a:prstGeom prst="rect">
            <a:avLst/>
          </a:prstGeom>
        </p:spPr>
        <p:txBody>
          <a:bodyPr vert="horz" lIns="0" tIns="0" rIns="0" bIns="0"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fr-FR" sz="4800" spc="-20" dirty="0">
                <a:solidFill>
                  <a:srgbClr val="FF6600"/>
                </a:solidFill>
                <a:latin typeface="Helvetica 75 Bold" panose="020B0804020202020204" pitchFamily="34" charset="0"/>
              </a:rPr>
              <a:t>Selon </a:t>
            </a:r>
            <a:r>
              <a:rPr lang="fr-FR" sz="4800" spc="-20" dirty="0" err="1">
                <a:solidFill>
                  <a:srgbClr val="FF6600"/>
                </a:solidFill>
                <a:latin typeface="Helvetica 75 Bold" panose="020B0804020202020204" pitchFamily="34" charset="0"/>
              </a:rPr>
              <a:t>Wikipedia</a:t>
            </a:r>
            <a:endParaRPr lang="fr-FR" sz="4800" spc="-20" dirty="0">
              <a:solidFill>
                <a:srgbClr val="FF6600"/>
              </a:solidFill>
              <a:latin typeface="Helvetica 75 Bold" panose="020B0804020202020204" pitchFamily="34" charset="0"/>
            </a:endParaRPr>
          </a:p>
        </p:txBody>
      </p:sp>
    </p:spTree>
    <p:extLst>
      <p:ext uri="{BB962C8B-B14F-4D97-AF65-F5344CB8AC3E}">
        <p14:creationId xmlns:p14="http://schemas.microsoft.com/office/powerpoint/2010/main" val="2795245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7F9BB09-839F-F8AB-DFD6-A1923DA3CB18}"/>
              </a:ext>
            </a:extLst>
          </p:cNvPr>
          <p:cNvPicPr>
            <a:picLocks noChangeAspect="1"/>
          </p:cNvPicPr>
          <p:nvPr/>
        </p:nvPicPr>
        <p:blipFill>
          <a:blip r:embed="rId2"/>
          <a:srcRect t="9010" b="9010"/>
          <a:stretch>
            <a:fillRect/>
          </a:stretch>
        </p:blipFill>
        <p:spPr>
          <a:xfrm>
            <a:off x="660400" y="1934483"/>
            <a:ext cx="4706007" cy="5334000"/>
          </a:xfrm>
          <a:prstGeom prst="rect">
            <a:avLst/>
          </a:prstGeom>
        </p:spPr>
      </p:pic>
      <p:pic>
        <p:nvPicPr>
          <p:cNvPr id="5" name="Image 4" descr="Une image contenant texte, homme, habits, mur&#10;&#10;Le contenu généré par l’IA peut être incorrect.">
            <a:extLst>
              <a:ext uri="{FF2B5EF4-FFF2-40B4-BE49-F238E27FC236}">
                <a16:creationId xmlns:a16="http://schemas.microsoft.com/office/drawing/2014/main" id="{9F7C3642-62AF-CA75-6C73-75AEDB2C02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8200" y="1934483"/>
            <a:ext cx="10160000" cy="5334000"/>
          </a:xfrm>
          <a:prstGeom prst="rect">
            <a:avLst/>
          </a:prstGeom>
        </p:spPr>
      </p:pic>
      <p:sp>
        <p:nvSpPr>
          <p:cNvPr id="6" name="Titre 4">
            <a:extLst>
              <a:ext uri="{FF2B5EF4-FFF2-40B4-BE49-F238E27FC236}">
                <a16:creationId xmlns:a16="http://schemas.microsoft.com/office/drawing/2014/main" id="{153293FF-0EBE-B923-F4F9-726B4AB57E6D}"/>
              </a:ext>
            </a:extLst>
          </p:cNvPr>
          <p:cNvSpPr txBox="1">
            <a:spLocks/>
          </p:cNvSpPr>
          <p:nvPr/>
        </p:nvSpPr>
        <p:spPr>
          <a:xfrm>
            <a:off x="434218" y="304800"/>
            <a:ext cx="15387563" cy="1100994"/>
          </a:xfrm>
          <a:prstGeom prst="rect">
            <a:avLst/>
          </a:prstGeom>
        </p:spPr>
        <p:txBody>
          <a:bodyPr vert="horz" lIns="0" tIns="0" rIns="0" bIns="0"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fr-FR" sz="4800" spc="-20" dirty="0">
                <a:solidFill>
                  <a:srgbClr val="FF6600"/>
                </a:solidFill>
                <a:latin typeface="Helvetica 75 Bold" panose="020B0804020202020204" pitchFamily="34" charset="0"/>
              </a:rPr>
              <a:t>Se laisser porter par l’inspiration </a:t>
            </a:r>
            <a:br>
              <a:rPr lang="fr-FR" sz="4800" spc="-20" dirty="0">
                <a:solidFill>
                  <a:srgbClr val="FF6600"/>
                </a:solidFill>
                <a:latin typeface="Helvetica 75 Bold" panose="020B0804020202020204" pitchFamily="34" charset="0"/>
              </a:rPr>
            </a:br>
            <a:r>
              <a:rPr lang="fr-FR" sz="4800" spc="-20" dirty="0">
                <a:solidFill>
                  <a:srgbClr val="FF6600"/>
                </a:solidFill>
                <a:latin typeface="Helvetica 75 Bold" panose="020B0804020202020204" pitchFamily="34" charset="0"/>
              </a:rPr>
              <a:t>                                            mais rester en contrôle</a:t>
            </a:r>
          </a:p>
        </p:txBody>
      </p:sp>
    </p:spTree>
    <p:extLst>
      <p:ext uri="{BB962C8B-B14F-4D97-AF65-F5344CB8AC3E}">
        <p14:creationId xmlns:p14="http://schemas.microsoft.com/office/powerpoint/2010/main" val="4042381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F20FB051-B2F3-8F41-6FA0-A123A053C890}"/>
              </a:ext>
            </a:extLst>
          </p:cNvPr>
          <p:cNvPicPr>
            <a:picLocks noGrp="1" noRot="1" noChangeAspect="1" noMove="1" noResize="1" noEditPoints="1" noAdjustHandles="1" noChangeArrowheads="1" noChangeShapeType="1" noCrop="1"/>
          </p:cNvPicPr>
          <p:nvPr/>
        </p:nvPicPr>
        <p:blipFill>
          <a:blip r:embed="rId2"/>
          <a:srcRect r="16231" b="12643"/>
          <a:stretch>
            <a:fillRect/>
          </a:stretch>
        </p:blipFill>
        <p:spPr>
          <a:xfrm>
            <a:off x="0" y="0"/>
            <a:ext cx="16256000" cy="9368863"/>
          </a:xfrm>
          <a:prstGeom prst="rect">
            <a:avLst/>
          </a:prstGeom>
        </p:spPr>
      </p:pic>
      <p:sp>
        <p:nvSpPr>
          <p:cNvPr id="2" name="ZoneTexte 1">
            <a:extLst>
              <a:ext uri="{FF2B5EF4-FFF2-40B4-BE49-F238E27FC236}">
                <a16:creationId xmlns:a16="http://schemas.microsoft.com/office/drawing/2014/main" id="{7E914C48-8256-4BE8-1A56-0F0BC54E81B4}"/>
              </a:ext>
            </a:extLst>
          </p:cNvPr>
          <p:cNvSpPr txBox="1"/>
          <p:nvPr/>
        </p:nvSpPr>
        <p:spPr>
          <a:xfrm>
            <a:off x="10256736" y="2654587"/>
            <a:ext cx="1165704" cy="584775"/>
          </a:xfrm>
          <a:prstGeom prst="rect">
            <a:avLst/>
          </a:prstGeom>
          <a:noFill/>
        </p:spPr>
        <p:txBody>
          <a:bodyPr wrap="none" rtlCol="0">
            <a:spAutoFit/>
          </a:bodyPr>
          <a:lstStyle/>
          <a:p>
            <a:r>
              <a:rPr lang="fr-FR" sz="3200" dirty="0">
                <a:solidFill>
                  <a:srgbClr val="FF0000"/>
                </a:solidFill>
              </a:rPr>
              <a:t>HTML</a:t>
            </a:r>
          </a:p>
        </p:txBody>
      </p:sp>
      <p:sp>
        <p:nvSpPr>
          <p:cNvPr id="3" name="ZoneTexte 2">
            <a:extLst>
              <a:ext uri="{FF2B5EF4-FFF2-40B4-BE49-F238E27FC236}">
                <a16:creationId xmlns:a16="http://schemas.microsoft.com/office/drawing/2014/main" id="{F8700C2A-A5BF-D4A1-7437-903942E52142}"/>
              </a:ext>
            </a:extLst>
          </p:cNvPr>
          <p:cNvSpPr txBox="1"/>
          <p:nvPr/>
        </p:nvSpPr>
        <p:spPr>
          <a:xfrm>
            <a:off x="11498640" y="2362200"/>
            <a:ext cx="782587" cy="584775"/>
          </a:xfrm>
          <a:prstGeom prst="rect">
            <a:avLst/>
          </a:prstGeom>
          <a:noFill/>
        </p:spPr>
        <p:txBody>
          <a:bodyPr wrap="none" rtlCol="0">
            <a:spAutoFit/>
          </a:bodyPr>
          <a:lstStyle/>
          <a:p>
            <a:r>
              <a:rPr lang="fr-FR" sz="3200" dirty="0">
                <a:solidFill>
                  <a:srgbClr val="FF0000"/>
                </a:solidFill>
              </a:rPr>
              <a:t>CSS</a:t>
            </a:r>
          </a:p>
        </p:txBody>
      </p:sp>
      <p:sp>
        <p:nvSpPr>
          <p:cNvPr id="4" name="ZoneTexte 3">
            <a:extLst>
              <a:ext uri="{FF2B5EF4-FFF2-40B4-BE49-F238E27FC236}">
                <a16:creationId xmlns:a16="http://schemas.microsoft.com/office/drawing/2014/main" id="{5F93F675-9123-47F8-18E3-E14AC2A045D0}"/>
              </a:ext>
            </a:extLst>
          </p:cNvPr>
          <p:cNvSpPr txBox="1"/>
          <p:nvPr/>
        </p:nvSpPr>
        <p:spPr>
          <a:xfrm>
            <a:off x="11651040" y="2785543"/>
            <a:ext cx="505267" cy="584775"/>
          </a:xfrm>
          <a:prstGeom prst="rect">
            <a:avLst/>
          </a:prstGeom>
          <a:noFill/>
        </p:spPr>
        <p:txBody>
          <a:bodyPr wrap="none" rtlCol="0">
            <a:spAutoFit/>
          </a:bodyPr>
          <a:lstStyle/>
          <a:p>
            <a:r>
              <a:rPr lang="fr-FR" sz="3200" dirty="0">
                <a:solidFill>
                  <a:srgbClr val="FF0000"/>
                </a:solidFill>
              </a:rPr>
              <a:t>JS</a:t>
            </a:r>
          </a:p>
        </p:txBody>
      </p:sp>
      <p:sp>
        <p:nvSpPr>
          <p:cNvPr id="5" name="ZoneTexte 4">
            <a:extLst>
              <a:ext uri="{FF2B5EF4-FFF2-40B4-BE49-F238E27FC236}">
                <a16:creationId xmlns:a16="http://schemas.microsoft.com/office/drawing/2014/main" id="{93A8D0BA-CF35-83CF-3D92-2FA2B62A3909}"/>
              </a:ext>
            </a:extLst>
          </p:cNvPr>
          <p:cNvSpPr txBox="1"/>
          <p:nvPr/>
        </p:nvSpPr>
        <p:spPr>
          <a:xfrm>
            <a:off x="12036495" y="3746212"/>
            <a:ext cx="864339" cy="584775"/>
          </a:xfrm>
          <a:prstGeom prst="rect">
            <a:avLst/>
          </a:prstGeom>
          <a:noFill/>
        </p:spPr>
        <p:txBody>
          <a:bodyPr wrap="none" rtlCol="0">
            <a:spAutoFit/>
          </a:bodyPr>
          <a:lstStyle/>
          <a:p>
            <a:r>
              <a:rPr lang="fr-FR" sz="3200" dirty="0">
                <a:solidFill>
                  <a:srgbClr val="FF0000"/>
                </a:solidFill>
              </a:rPr>
              <a:t>PHP</a:t>
            </a:r>
          </a:p>
        </p:txBody>
      </p:sp>
      <p:sp>
        <p:nvSpPr>
          <p:cNvPr id="6" name="ZoneTexte 5">
            <a:extLst>
              <a:ext uri="{FF2B5EF4-FFF2-40B4-BE49-F238E27FC236}">
                <a16:creationId xmlns:a16="http://schemas.microsoft.com/office/drawing/2014/main" id="{37A70AB9-5B2C-1F25-F94F-D36D7612429F}"/>
              </a:ext>
            </a:extLst>
          </p:cNvPr>
          <p:cNvSpPr txBox="1"/>
          <p:nvPr/>
        </p:nvSpPr>
        <p:spPr>
          <a:xfrm>
            <a:off x="12417495" y="4355812"/>
            <a:ext cx="978986" cy="584775"/>
          </a:xfrm>
          <a:prstGeom prst="rect">
            <a:avLst/>
          </a:prstGeom>
          <a:noFill/>
        </p:spPr>
        <p:txBody>
          <a:bodyPr wrap="none" rtlCol="0">
            <a:spAutoFit/>
          </a:bodyPr>
          <a:lstStyle/>
          <a:p>
            <a:r>
              <a:rPr lang="fr-FR" sz="3200" dirty="0">
                <a:solidFill>
                  <a:srgbClr val="FF0000"/>
                </a:solidFill>
              </a:rPr>
              <a:t>JAVA</a:t>
            </a:r>
          </a:p>
        </p:txBody>
      </p:sp>
      <p:sp>
        <p:nvSpPr>
          <p:cNvPr id="7" name="ZoneTexte 6">
            <a:extLst>
              <a:ext uri="{FF2B5EF4-FFF2-40B4-BE49-F238E27FC236}">
                <a16:creationId xmlns:a16="http://schemas.microsoft.com/office/drawing/2014/main" id="{68C3EB24-FEA5-595A-5CAE-493D464E6594}"/>
              </a:ext>
            </a:extLst>
          </p:cNvPr>
          <p:cNvSpPr txBox="1"/>
          <p:nvPr/>
        </p:nvSpPr>
        <p:spPr>
          <a:xfrm>
            <a:off x="12569895" y="4779155"/>
            <a:ext cx="817660" cy="584775"/>
          </a:xfrm>
          <a:prstGeom prst="rect">
            <a:avLst/>
          </a:prstGeom>
          <a:noFill/>
        </p:spPr>
        <p:txBody>
          <a:bodyPr wrap="none" rtlCol="0">
            <a:spAutoFit/>
          </a:bodyPr>
          <a:lstStyle/>
          <a:p>
            <a:r>
              <a:rPr lang="fr-FR" sz="3200" dirty="0">
                <a:solidFill>
                  <a:srgbClr val="FF0000"/>
                </a:solidFill>
              </a:rPr>
              <a:t>C++</a:t>
            </a:r>
          </a:p>
        </p:txBody>
      </p:sp>
      <p:sp>
        <p:nvSpPr>
          <p:cNvPr id="8" name="Organigramme : Disque magnétique 7">
            <a:extLst>
              <a:ext uri="{FF2B5EF4-FFF2-40B4-BE49-F238E27FC236}">
                <a16:creationId xmlns:a16="http://schemas.microsoft.com/office/drawing/2014/main" id="{368910DE-1F74-5206-5643-8BDDB26841F9}"/>
              </a:ext>
            </a:extLst>
          </p:cNvPr>
          <p:cNvSpPr/>
          <p:nvPr/>
        </p:nvSpPr>
        <p:spPr>
          <a:xfrm>
            <a:off x="9936438" y="4417423"/>
            <a:ext cx="685800" cy="762000"/>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Organigramme : Disque magnétique 8">
            <a:extLst>
              <a:ext uri="{FF2B5EF4-FFF2-40B4-BE49-F238E27FC236}">
                <a16:creationId xmlns:a16="http://schemas.microsoft.com/office/drawing/2014/main" id="{1CA39D80-DA90-94B3-7E1F-5BEDD14969B9}"/>
              </a:ext>
            </a:extLst>
          </p:cNvPr>
          <p:cNvSpPr/>
          <p:nvPr/>
        </p:nvSpPr>
        <p:spPr>
          <a:xfrm>
            <a:off x="10690779" y="5159911"/>
            <a:ext cx="685800" cy="762000"/>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Organigramme : Disque magnétique 9">
            <a:extLst>
              <a:ext uri="{FF2B5EF4-FFF2-40B4-BE49-F238E27FC236}">
                <a16:creationId xmlns:a16="http://schemas.microsoft.com/office/drawing/2014/main" id="{D5B268CC-71BF-2B74-C89E-CFE6BAE119FC}"/>
              </a:ext>
            </a:extLst>
          </p:cNvPr>
          <p:cNvSpPr/>
          <p:nvPr/>
        </p:nvSpPr>
        <p:spPr>
          <a:xfrm>
            <a:off x="11630337" y="5816026"/>
            <a:ext cx="685800" cy="762000"/>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C763E6CC-4CD0-B225-8561-BA571B8BC46C}"/>
              </a:ext>
            </a:extLst>
          </p:cNvPr>
          <p:cNvSpPr txBox="1"/>
          <p:nvPr/>
        </p:nvSpPr>
        <p:spPr>
          <a:xfrm>
            <a:off x="13027630" y="3133134"/>
            <a:ext cx="737702" cy="584775"/>
          </a:xfrm>
          <a:prstGeom prst="rect">
            <a:avLst/>
          </a:prstGeom>
          <a:noFill/>
        </p:spPr>
        <p:txBody>
          <a:bodyPr wrap="none" rtlCol="0">
            <a:spAutoFit/>
          </a:bodyPr>
          <a:lstStyle/>
          <a:p>
            <a:r>
              <a:rPr lang="fr-FR" sz="3200" dirty="0">
                <a:solidFill>
                  <a:srgbClr val="FF0000"/>
                </a:solidFill>
              </a:rPr>
              <a:t>API</a:t>
            </a:r>
          </a:p>
        </p:txBody>
      </p:sp>
      <p:pic>
        <p:nvPicPr>
          <p:cNvPr id="15" name="Graphique 14" descr="Calendrier journalier avec un remplissage uni">
            <a:extLst>
              <a:ext uri="{FF2B5EF4-FFF2-40B4-BE49-F238E27FC236}">
                <a16:creationId xmlns:a16="http://schemas.microsoft.com/office/drawing/2014/main" id="{F647C984-21B2-204D-41D9-C492E86B9C6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32638" y="2650365"/>
            <a:ext cx="914400" cy="914400"/>
          </a:xfrm>
          <a:prstGeom prst="rect">
            <a:avLst/>
          </a:prstGeom>
        </p:spPr>
      </p:pic>
      <p:pic>
        <p:nvPicPr>
          <p:cNvPr id="17" name="Graphique 16" descr="Présentation avec liste de vérification avec un remplissage uni">
            <a:extLst>
              <a:ext uri="{FF2B5EF4-FFF2-40B4-BE49-F238E27FC236}">
                <a16:creationId xmlns:a16="http://schemas.microsoft.com/office/drawing/2014/main" id="{99E6E5E4-F22D-722C-DC26-E0AFA8AFF00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25499" y="2455918"/>
            <a:ext cx="914400" cy="914400"/>
          </a:xfrm>
          <a:prstGeom prst="rect">
            <a:avLst/>
          </a:prstGeom>
        </p:spPr>
      </p:pic>
      <p:pic>
        <p:nvPicPr>
          <p:cNvPr id="19" name="Graphique 18" descr="Enveloppe avec un remplissage uni">
            <a:extLst>
              <a:ext uri="{FF2B5EF4-FFF2-40B4-BE49-F238E27FC236}">
                <a16:creationId xmlns:a16="http://schemas.microsoft.com/office/drawing/2014/main" id="{7CB9F970-B4EE-8A9B-A6F6-9AE998074D8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46938" y="1801403"/>
            <a:ext cx="914400" cy="914400"/>
          </a:xfrm>
          <a:prstGeom prst="rect">
            <a:avLst/>
          </a:prstGeom>
        </p:spPr>
      </p:pic>
      <p:pic>
        <p:nvPicPr>
          <p:cNvPr id="21" name="Graphique 20" descr="Nuage contour">
            <a:extLst>
              <a:ext uri="{FF2B5EF4-FFF2-40B4-BE49-F238E27FC236}">
                <a16:creationId xmlns:a16="http://schemas.microsoft.com/office/drawing/2014/main" id="{4885698E-59BD-0607-6C27-93B12FB5409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3157199" y="3494764"/>
            <a:ext cx="1479455" cy="1479455"/>
          </a:xfrm>
          <a:prstGeom prst="rect">
            <a:avLst/>
          </a:prstGeom>
        </p:spPr>
      </p:pic>
      <p:sp>
        <p:nvSpPr>
          <p:cNvPr id="26" name="ZoneTexte 25">
            <a:extLst>
              <a:ext uri="{FF2B5EF4-FFF2-40B4-BE49-F238E27FC236}">
                <a16:creationId xmlns:a16="http://schemas.microsoft.com/office/drawing/2014/main" id="{940BCA9D-4594-01AC-5DF4-ECBC04116731}"/>
              </a:ext>
            </a:extLst>
          </p:cNvPr>
          <p:cNvSpPr txBox="1"/>
          <p:nvPr/>
        </p:nvSpPr>
        <p:spPr>
          <a:xfrm>
            <a:off x="2467767" y="1262829"/>
            <a:ext cx="873124" cy="584775"/>
          </a:xfrm>
          <a:prstGeom prst="rect">
            <a:avLst/>
          </a:prstGeom>
          <a:noFill/>
        </p:spPr>
        <p:txBody>
          <a:bodyPr wrap="none" rtlCol="0">
            <a:spAutoFit/>
          </a:bodyPr>
          <a:lstStyle/>
          <a:p>
            <a:r>
              <a:rPr lang="fr-FR" sz="3200" dirty="0">
                <a:solidFill>
                  <a:srgbClr val="FF0000"/>
                </a:solidFill>
              </a:rPr>
              <a:t>VBA</a:t>
            </a:r>
          </a:p>
        </p:txBody>
      </p:sp>
      <p:sp>
        <p:nvSpPr>
          <p:cNvPr id="27" name="ZoneTexte 26">
            <a:extLst>
              <a:ext uri="{FF2B5EF4-FFF2-40B4-BE49-F238E27FC236}">
                <a16:creationId xmlns:a16="http://schemas.microsoft.com/office/drawing/2014/main" id="{F3E7FCBA-840F-E558-849C-DC198263C1B4}"/>
              </a:ext>
            </a:extLst>
          </p:cNvPr>
          <p:cNvSpPr txBox="1"/>
          <p:nvPr/>
        </p:nvSpPr>
        <p:spPr>
          <a:xfrm>
            <a:off x="6136969" y="2312338"/>
            <a:ext cx="633507" cy="1077218"/>
          </a:xfrm>
          <a:prstGeom prst="rect">
            <a:avLst/>
          </a:prstGeom>
          <a:noFill/>
        </p:spPr>
        <p:txBody>
          <a:bodyPr wrap="none" rtlCol="0">
            <a:spAutoFit/>
          </a:bodyPr>
          <a:lstStyle/>
          <a:p>
            <a:r>
              <a:rPr lang="fr-FR" sz="3200" dirty="0">
                <a:solidFill>
                  <a:srgbClr val="FF0000"/>
                </a:solidFill>
              </a:rPr>
              <a:t>JS</a:t>
            </a:r>
          </a:p>
          <a:p>
            <a:r>
              <a:rPr lang="fr-FR" sz="3200" dirty="0">
                <a:solidFill>
                  <a:srgbClr val="FF0000"/>
                </a:solidFill>
              </a:rPr>
              <a:t>GS</a:t>
            </a:r>
          </a:p>
        </p:txBody>
      </p:sp>
      <p:grpSp>
        <p:nvGrpSpPr>
          <p:cNvPr id="40" name="Groupe 39">
            <a:extLst>
              <a:ext uri="{FF2B5EF4-FFF2-40B4-BE49-F238E27FC236}">
                <a16:creationId xmlns:a16="http://schemas.microsoft.com/office/drawing/2014/main" id="{DFF63D3D-F220-0C0E-2CFD-4833BD8EC627}"/>
              </a:ext>
            </a:extLst>
          </p:cNvPr>
          <p:cNvGrpSpPr/>
          <p:nvPr/>
        </p:nvGrpSpPr>
        <p:grpSpPr>
          <a:xfrm>
            <a:off x="4461604" y="1477767"/>
            <a:ext cx="2164926" cy="2268445"/>
            <a:chOff x="4461603" y="335321"/>
            <a:chExt cx="3410891" cy="3410891"/>
          </a:xfrm>
        </p:grpSpPr>
        <p:pic>
          <p:nvPicPr>
            <p:cNvPr id="23" name="Graphique 22" descr="Informatique hébergé contour">
              <a:extLst>
                <a:ext uri="{FF2B5EF4-FFF2-40B4-BE49-F238E27FC236}">
                  <a16:creationId xmlns:a16="http://schemas.microsoft.com/office/drawing/2014/main" id="{53921B19-B709-3B41-603E-25414E59FF5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461603" y="335321"/>
              <a:ext cx="3410891" cy="3410891"/>
            </a:xfrm>
            <a:prstGeom prst="rect">
              <a:avLst/>
            </a:prstGeom>
          </p:spPr>
        </p:pic>
        <p:pic>
          <p:nvPicPr>
            <p:cNvPr id="28" name="Graphique 27" descr="Calendrier journalier avec un remplissage uni">
              <a:extLst>
                <a:ext uri="{FF2B5EF4-FFF2-40B4-BE49-F238E27FC236}">
                  <a16:creationId xmlns:a16="http://schemas.microsoft.com/office/drawing/2014/main" id="{C56654BB-8844-B510-1F02-11ADC9BC159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93039" y="2488251"/>
              <a:ext cx="515031" cy="424867"/>
            </a:xfrm>
            <a:prstGeom prst="rect">
              <a:avLst/>
            </a:prstGeom>
          </p:spPr>
        </p:pic>
        <p:pic>
          <p:nvPicPr>
            <p:cNvPr id="29" name="Graphique 28" descr="Présentation avec liste de vérification avec un remplissage uni">
              <a:extLst>
                <a:ext uri="{FF2B5EF4-FFF2-40B4-BE49-F238E27FC236}">
                  <a16:creationId xmlns:a16="http://schemas.microsoft.com/office/drawing/2014/main" id="{3D20D701-F69D-242C-1343-1A62BFDDA1C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95939" y="2397904"/>
              <a:ext cx="515031" cy="424867"/>
            </a:xfrm>
            <a:prstGeom prst="rect">
              <a:avLst/>
            </a:prstGeom>
          </p:spPr>
        </p:pic>
        <p:pic>
          <p:nvPicPr>
            <p:cNvPr id="30" name="Graphique 29" descr="Enveloppe avec un remplissage uni">
              <a:extLst>
                <a:ext uri="{FF2B5EF4-FFF2-40B4-BE49-F238E27FC236}">
                  <a16:creationId xmlns:a16="http://schemas.microsoft.com/office/drawing/2014/main" id="{1864FA49-A464-6B94-9275-BD9D0104CE7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057418" y="2093790"/>
              <a:ext cx="515031" cy="424867"/>
            </a:xfrm>
            <a:prstGeom prst="rect">
              <a:avLst/>
            </a:prstGeom>
          </p:spPr>
        </p:pic>
      </p:grpSp>
      <p:sp>
        <p:nvSpPr>
          <p:cNvPr id="32" name="ZoneTexte 31">
            <a:extLst>
              <a:ext uri="{FF2B5EF4-FFF2-40B4-BE49-F238E27FC236}">
                <a16:creationId xmlns:a16="http://schemas.microsoft.com/office/drawing/2014/main" id="{4F76302B-6604-0C4A-B22C-2B32BDA264CF}"/>
              </a:ext>
            </a:extLst>
          </p:cNvPr>
          <p:cNvSpPr txBox="1"/>
          <p:nvPr/>
        </p:nvSpPr>
        <p:spPr>
          <a:xfrm>
            <a:off x="2718976" y="1847604"/>
            <a:ext cx="1136658" cy="584775"/>
          </a:xfrm>
          <a:prstGeom prst="rect">
            <a:avLst/>
          </a:prstGeom>
          <a:noFill/>
        </p:spPr>
        <p:txBody>
          <a:bodyPr wrap="none" rtlCol="0">
            <a:spAutoFit/>
          </a:bodyPr>
          <a:lstStyle/>
          <a:p>
            <a:r>
              <a:rPr lang="fr-FR" sz="3200" dirty="0">
                <a:solidFill>
                  <a:srgbClr val="FF0000"/>
                </a:solidFill>
              </a:rPr>
              <a:t>Script</a:t>
            </a:r>
          </a:p>
        </p:txBody>
      </p:sp>
      <p:sp>
        <p:nvSpPr>
          <p:cNvPr id="33" name="ZoneTexte 32">
            <a:extLst>
              <a:ext uri="{FF2B5EF4-FFF2-40B4-BE49-F238E27FC236}">
                <a16:creationId xmlns:a16="http://schemas.microsoft.com/office/drawing/2014/main" id="{5512F3B9-001B-24AB-82E9-9ED0101C908D}"/>
              </a:ext>
            </a:extLst>
          </p:cNvPr>
          <p:cNvSpPr txBox="1"/>
          <p:nvPr/>
        </p:nvSpPr>
        <p:spPr>
          <a:xfrm>
            <a:off x="1580470" y="3589830"/>
            <a:ext cx="2247154" cy="1077218"/>
          </a:xfrm>
          <a:prstGeom prst="rect">
            <a:avLst/>
          </a:prstGeom>
          <a:noFill/>
        </p:spPr>
        <p:txBody>
          <a:bodyPr wrap="none" rtlCol="0">
            <a:spAutoFit/>
          </a:bodyPr>
          <a:lstStyle/>
          <a:p>
            <a:r>
              <a:rPr lang="fr-FR" sz="3200" dirty="0">
                <a:solidFill>
                  <a:schemeClr val="bg1"/>
                </a:solidFill>
              </a:rPr>
              <a:t>Bureautique</a:t>
            </a:r>
            <a:br>
              <a:rPr lang="fr-FR" sz="3200" dirty="0">
                <a:solidFill>
                  <a:schemeClr val="bg1"/>
                </a:solidFill>
              </a:rPr>
            </a:br>
            <a:r>
              <a:rPr lang="fr-FR" sz="3200" dirty="0">
                <a:solidFill>
                  <a:schemeClr val="bg1"/>
                </a:solidFill>
              </a:rPr>
              <a:t>sur PC/Mac</a:t>
            </a:r>
          </a:p>
        </p:txBody>
      </p:sp>
      <p:sp>
        <p:nvSpPr>
          <p:cNvPr id="34" name="ZoneTexte 33">
            <a:extLst>
              <a:ext uri="{FF2B5EF4-FFF2-40B4-BE49-F238E27FC236}">
                <a16:creationId xmlns:a16="http://schemas.microsoft.com/office/drawing/2014/main" id="{93E71BC0-A0E8-1637-93A1-C990CE5822BB}"/>
              </a:ext>
            </a:extLst>
          </p:cNvPr>
          <p:cNvSpPr txBox="1"/>
          <p:nvPr/>
        </p:nvSpPr>
        <p:spPr>
          <a:xfrm>
            <a:off x="4165600" y="3589830"/>
            <a:ext cx="2548711" cy="1569660"/>
          </a:xfrm>
          <a:prstGeom prst="rect">
            <a:avLst/>
          </a:prstGeom>
          <a:noFill/>
        </p:spPr>
        <p:txBody>
          <a:bodyPr wrap="none" rtlCol="0">
            <a:spAutoFit/>
          </a:bodyPr>
          <a:lstStyle/>
          <a:p>
            <a:r>
              <a:rPr lang="fr-FR" sz="3200" dirty="0">
                <a:solidFill>
                  <a:schemeClr val="bg1"/>
                </a:solidFill>
              </a:rPr>
              <a:t>Apps du cloud</a:t>
            </a:r>
            <a:br>
              <a:rPr lang="fr-FR" sz="3200" dirty="0">
                <a:solidFill>
                  <a:schemeClr val="bg1"/>
                </a:solidFill>
              </a:rPr>
            </a:br>
            <a:r>
              <a:rPr lang="fr-FR" sz="3200" dirty="0">
                <a:solidFill>
                  <a:schemeClr val="bg1"/>
                </a:solidFill>
              </a:rPr>
              <a:t>MS365 Azure</a:t>
            </a:r>
            <a:br>
              <a:rPr lang="fr-FR" sz="3200" dirty="0">
                <a:solidFill>
                  <a:schemeClr val="bg1"/>
                </a:solidFill>
              </a:rPr>
            </a:br>
            <a:r>
              <a:rPr lang="fr-FR" sz="3200" dirty="0">
                <a:solidFill>
                  <a:schemeClr val="bg1"/>
                </a:solidFill>
              </a:rPr>
              <a:t>Google GCP</a:t>
            </a:r>
          </a:p>
        </p:txBody>
      </p:sp>
      <p:sp>
        <p:nvSpPr>
          <p:cNvPr id="35" name="ZoneTexte 34">
            <a:extLst>
              <a:ext uri="{FF2B5EF4-FFF2-40B4-BE49-F238E27FC236}">
                <a16:creationId xmlns:a16="http://schemas.microsoft.com/office/drawing/2014/main" id="{8C391A22-E009-ED85-58D5-4F2121F859E5}"/>
              </a:ext>
            </a:extLst>
          </p:cNvPr>
          <p:cNvSpPr txBox="1"/>
          <p:nvPr/>
        </p:nvSpPr>
        <p:spPr>
          <a:xfrm>
            <a:off x="9343559" y="3589830"/>
            <a:ext cx="2631939" cy="584775"/>
          </a:xfrm>
          <a:prstGeom prst="rect">
            <a:avLst/>
          </a:prstGeom>
          <a:noFill/>
        </p:spPr>
        <p:txBody>
          <a:bodyPr wrap="none" rtlCol="0">
            <a:spAutoFit/>
          </a:bodyPr>
          <a:lstStyle/>
          <a:p>
            <a:r>
              <a:rPr lang="fr-FR" sz="3200" dirty="0">
                <a:solidFill>
                  <a:schemeClr val="bg1"/>
                </a:solidFill>
              </a:rPr>
              <a:t>Web / intranet</a:t>
            </a:r>
          </a:p>
        </p:txBody>
      </p:sp>
      <p:sp>
        <p:nvSpPr>
          <p:cNvPr id="36" name="ZoneTexte 35">
            <a:extLst>
              <a:ext uri="{FF2B5EF4-FFF2-40B4-BE49-F238E27FC236}">
                <a16:creationId xmlns:a16="http://schemas.microsoft.com/office/drawing/2014/main" id="{A8099B5E-1A42-FD55-650F-CE5D45664EC7}"/>
              </a:ext>
            </a:extLst>
          </p:cNvPr>
          <p:cNvSpPr txBox="1"/>
          <p:nvPr/>
        </p:nvSpPr>
        <p:spPr>
          <a:xfrm>
            <a:off x="384535" y="5615552"/>
            <a:ext cx="10209462" cy="3046988"/>
          </a:xfrm>
          <a:prstGeom prst="rect">
            <a:avLst/>
          </a:prstGeom>
          <a:noFill/>
        </p:spPr>
        <p:txBody>
          <a:bodyPr wrap="none" rtlCol="0">
            <a:spAutoFit/>
          </a:bodyPr>
          <a:lstStyle/>
          <a:p>
            <a:r>
              <a:rPr lang="fr-FR" sz="3200" dirty="0">
                <a:solidFill>
                  <a:schemeClr val="bg1"/>
                </a:solidFill>
              </a:rPr>
              <a:t>Faire du </a:t>
            </a:r>
            <a:r>
              <a:rPr lang="fr-FR" sz="3200" dirty="0" err="1">
                <a:solidFill>
                  <a:schemeClr val="bg1"/>
                </a:solidFill>
              </a:rPr>
              <a:t>Vibe</a:t>
            </a:r>
            <a:r>
              <a:rPr lang="fr-FR" sz="3200" dirty="0">
                <a:solidFill>
                  <a:schemeClr val="bg1"/>
                </a:solidFill>
              </a:rPr>
              <a:t> Coding c’est programmer</a:t>
            </a:r>
            <a:br>
              <a:rPr lang="fr-FR" sz="3200" dirty="0">
                <a:solidFill>
                  <a:schemeClr val="bg1"/>
                </a:solidFill>
              </a:rPr>
            </a:br>
            <a:r>
              <a:rPr lang="fr-FR" sz="3200" dirty="0">
                <a:solidFill>
                  <a:schemeClr val="bg1"/>
                </a:solidFill>
              </a:rPr>
              <a:t>en VBA Excel, JS, Java, Python, html, JAVA, PHP, R, C++, Cobol</a:t>
            </a:r>
            <a:br>
              <a:rPr lang="fr-FR" sz="3200" dirty="0">
                <a:solidFill>
                  <a:schemeClr val="bg1"/>
                </a:solidFill>
              </a:rPr>
            </a:br>
            <a:r>
              <a:rPr lang="fr-FR" sz="3200" dirty="0">
                <a:solidFill>
                  <a:schemeClr val="bg1"/>
                </a:solidFill>
              </a:rPr>
              <a:t>en faisant écrire le code par l’IA</a:t>
            </a:r>
          </a:p>
          <a:p>
            <a:pPr marL="457200" indent="-457200">
              <a:buFont typeface="Wingdings" panose="05000000000000000000" pitchFamily="2" charset="2"/>
              <a:buChar char="à"/>
            </a:pPr>
            <a:r>
              <a:rPr lang="fr-FR" sz="3200" dirty="0">
                <a:solidFill>
                  <a:schemeClr val="bg1"/>
                </a:solidFill>
                <a:sym typeface="Wingdings" panose="05000000000000000000" pitchFamily="2" charset="2"/>
              </a:rPr>
              <a:t>Petites applications standalone : html, python, etc. </a:t>
            </a:r>
          </a:p>
          <a:p>
            <a:pPr marL="457200" indent="-457200">
              <a:buFont typeface="Wingdings" panose="05000000000000000000" pitchFamily="2" charset="2"/>
              <a:buChar char="à"/>
            </a:pPr>
            <a:r>
              <a:rPr lang="fr-FR" sz="3200" dirty="0">
                <a:solidFill>
                  <a:schemeClr val="bg1"/>
                </a:solidFill>
                <a:sym typeface="Wingdings" panose="05000000000000000000" pitchFamily="2" charset="2"/>
              </a:rPr>
              <a:t>Prototypage avancé</a:t>
            </a:r>
          </a:p>
          <a:p>
            <a:pPr marL="457200" indent="-457200">
              <a:buFont typeface="Wingdings" panose="05000000000000000000" pitchFamily="2" charset="2"/>
              <a:buChar char="à"/>
            </a:pPr>
            <a:r>
              <a:rPr lang="fr-FR" sz="3200" dirty="0">
                <a:solidFill>
                  <a:schemeClr val="bg1"/>
                </a:solidFill>
                <a:sym typeface="Wingdings" panose="05000000000000000000" pitchFamily="2" charset="2"/>
              </a:rPr>
              <a:t>Ou même sites complets à déployer</a:t>
            </a:r>
            <a:endParaRPr lang="fr-FR" sz="3200" dirty="0">
              <a:solidFill>
                <a:schemeClr val="bg1"/>
              </a:solidFill>
            </a:endParaRPr>
          </a:p>
        </p:txBody>
      </p:sp>
      <p:sp>
        <p:nvSpPr>
          <p:cNvPr id="37" name="ZoneTexte 36">
            <a:extLst>
              <a:ext uri="{FF2B5EF4-FFF2-40B4-BE49-F238E27FC236}">
                <a16:creationId xmlns:a16="http://schemas.microsoft.com/office/drawing/2014/main" id="{36117E37-C26D-642C-F367-63BFD9073ABA}"/>
              </a:ext>
            </a:extLst>
          </p:cNvPr>
          <p:cNvSpPr txBox="1"/>
          <p:nvPr/>
        </p:nvSpPr>
        <p:spPr>
          <a:xfrm>
            <a:off x="3023394" y="3077930"/>
            <a:ext cx="1374094" cy="584775"/>
          </a:xfrm>
          <a:prstGeom prst="rect">
            <a:avLst/>
          </a:prstGeom>
          <a:noFill/>
        </p:spPr>
        <p:txBody>
          <a:bodyPr wrap="none" rtlCol="0">
            <a:spAutoFit/>
          </a:bodyPr>
          <a:lstStyle/>
          <a:p>
            <a:r>
              <a:rPr lang="fr-FR" sz="3200" dirty="0">
                <a:solidFill>
                  <a:srgbClr val="FF0000"/>
                </a:solidFill>
              </a:rPr>
              <a:t>python</a:t>
            </a:r>
          </a:p>
        </p:txBody>
      </p:sp>
      <p:pic>
        <p:nvPicPr>
          <p:cNvPr id="39" name="Graphique 38" descr="Vibration du téléphone avec un remplissage uni">
            <a:extLst>
              <a:ext uri="{FF2B5EF4-FFF2-40B4-BE49-F238E27FC236}">
                <a16:creationId xmlns:a16="http://schemas.microsoft.com/office/drawing/2014/main" id="{D71FCD5E-5A56-0E5C-A46F-0C9A1E65FBB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028105" y="2355593"/>
            <a:ext cx="1182762" cy="1182762"/>
          </a:xfrm>
          <a:prstGeom prst="rect">
            <a:avLst/>
          </a:prstGeom>
        </p:spPr>
      </p:pic>
      <p:sp>
        <p:nvSpPr>
          <p:cNvPr id="41" name="ZoneTexte 40">
            <a:extLst>
              <a:ext uri="{FF2B5EF4-FFF2-40B4-BE49-F238E27FC236}">
                <a16:creationId xmlns:a16="http://schemas.microsoft.com/office/drawing/2014/main" id="{2BE4B764-165C-9B7E-B3BF-FCFBE765FBB2}"/>
              </a:ext>
            </a:extLst>
          </p:cNvPr>
          <p:cNvSpPr txBox="1"/>
          <p:nvPr/>
        </p:nvSpPr>
        <p:spPr>
          <a:xfrm>
            <a:off x="6948288" y="3615179"/>
            <a:ext cx="1535998" cy="1077218"/>
          </a:xfrm>
          <a:prstGeom prst="rect">
            <a:avLst/>
          </a:prstGeom>
          <a:noFill/>
        </p:spPr>
        <p:txBody>
          <a:bodyPr wrap="none" rtlCol="0">
            <a:spAutoFit/>
          </a:bodyPr>
          <a:lstStyle/>
          <a:p>
            <a:r>
              <a:rPr lang="fr-FR" sz="3200" dirty="0">
                <a:solidFill>
                  <a:schemeClr val="bg1"/>
                </a:solidFill>
              </a:rPr>
              <a:t>Android</a:t>
            </a:r>
          </a:p>
          <a:p>
            <a:r>
              <a:rPr lang="fr-FR" sz="3200" dirty="0">
                <a:solidFill>
                  <a:schemeClr val="bg1"/>
                </a:solidFill>
              </a:rPr>
              <a:t>iOS</a:t>
            </a:r>
          </a:p>
        </p:txBody>
      </p:sp>
      <p:sp>
        <p:nvSpPr>
          <p:cNvPr id="42" name="ZoneTexte 41">
            <a:extLst>
              <a:ext uri="{FF2B5EF4-FFF2-40B4-BE49-F238E27FC236}">
                <a16:creationId xmlns:a16="http://schemas.microsoft.com/office/drawing/2014/main" id="{8B7EDA81-9464-3D29-40FC-45D4BE51AF29}"/>
              </a:ext>
            </a:extLst>
          </p:cNvPr>
          <p:cNvSpPr txBox="1"/>
          <p:nvPr/>
        </p:nvSpPr>
        <p:spPr>
          <a:xfrm>
            <a:off x="8128000" y="2069812"/>
            <a:ext cx="764953" cy="1323439"/>
          </a:xfrm>
          <a:prstGeom prst="rect">
            <a:avLst/>
          </a:prstGeom>
          <a:noFill/>
        </p:spPr>
        <p:txBody>
          <a:bodyPr wrap="none" rtlCol="0">
            <a:spAutoFit/>
          </a:bodyPr>
          <a:lstStyle/>
          <a:p>
            <a:r>
              <a:rPr lang="fr-FR" sz="2000" dirty="0" err="1">
                <a:solidFill>
                  <a:srgbClr val="FF0000"/>
                </a:solidFill>
              </a:rPr>
              <a:t>Obj</a:t>
            </a:r>
            <a:r>
              <a:rPr lang="fr-FR" sz="2000" dirty="0">
                <a:solidFill>
                  <a:srgbClr val="FF0000"/>
                </a:solidFill>
              </a:rPr>
              <a:t>-C</a:t>
            </a:r>
          </a:p>
          <a:p>
            <a:r>
              <a:rPr lang="fr-FR" sz="2000" dirty="0">
                <a:solidFill>
                  <a:srgbClr val="FF0000"/>
                </a:solidFill>
              </a:rPr>
              <a:t>Java</a:t>
            </a:r>
          </a:p>
          <a:p>
            <a:r>
              <a:rPr lang="fr-FR" sz="2000" dirty="0">
                <a:solidFill>
                  <a:srgbClr val="FF0000"/>
                </a:solidFill>
              </a:rPr>
              <a:t>Py</a:t>
            </a:r>
          </a:p>
          <a:p>
            <a:r>
              <a:rPr lang="fr-FR" sz="2000" dirty="0">
                <a:solidFill>
                  <a:srgbClr val="FF0000"/>
                </a:solidFill>
              </a:rPr>
              <a:t>html</a:t>
            </a:r>
          </a:p>
        </p:txBody>
      </p:sp>
      <p:sp>
        <p:nvSpPr>
          <p:cNvPr id="12" name="ZoneTexte 11">
            <a:extLst>
              <a:ext uri="{FF2B5EF4-FFF2-40B4-BE49-F238E27FC236}">
                <a16:creationId xmlns:a16="http://schemas.microsoft.com/office/drawing/2014/main" id="{3025FC3A-630E-4DD1-B8DC-F3D924C5A898}"/>
              </a:ext>
            </a:extLst>
          </p:cNvPr>
          <p:cNvSpPr txBox="1"/>
          <p:nvPr/>
        </p:nvSpPr>
        <p:spPr>
          <a:xfrm>
            <a:off x="12468664" y="5424351"/>
            <a:ext cx="796244" cy="584775"/>
          </a:xfrm>
          <a:prstGeom prst="rect">
            <a:avLst/>
          </a:prstGeom>
          <a:noFill/>
        </p:spPr>
        <p:txBody>
          <a:bodyPr wrap="none" rtlCol="0">
            <a:spAutoFit/>
          </a:bodyPr>
          <a:lstStyle/>
          <a:p>
            <a:r>
              <a:rPr lang="fr-FR" sz="3200" dirty="0">
                <a:solidFill>
                  <a:srgbClr val="FF0000"/>
                </a:solidFill>
              </a:rPr>
              <a:t>Etc.</a:t>
            </a:r>
          </a:p>
        </p:txBody>
      </p:sp>
    </p:spTree>
    <p:extLst>
      <p:ext uri="{BB962C8B-B14F-4D97-AF65-F5344CB8AC3E}">
        <p14:creationId xmlns:p14="http://schemas.microsoft.com/office/powerpoint/2010/main" val="2838239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81BF29D6-C19C-5708-65F8-046DE11F0DBC}"/>
              </a:ext>
            </a:extLst>
          </p:cNvPr>
          <p:cNvGraphicFramePr>
            <a:graphicFrameLocks noGrp="1"/>
          </p:cNvGraphicFramePr>
          <p:nvPr>
            <p:extLst>
              <p:ext uri="{D42A27DB-BD31-4B8C-83A1-F6EECF244321}">
                <p14:modId xmlns:p14="http://schemas.microsoft.com/office/powerpoint/2010/main" val="1571719346"/>
              </p:ext>
            </p:extLst>
          </p:nvPr>
        </p:nvGraphicFramePr>
        <p:xfrm>
          <a:off x="812800" y="246713"/>
          <a:ext cx="15087600" cy="8650574"/>
        </p:xfrm>
        <a:graphic>
          <a:graphicData uri="http://schemas.openxmlformats.org/drawingml/2006/table">
            <a:tbl>
              <a:tblPr>
                <a:tableStyleId>{5C22544A-7EE6-4342-B048-85BDC9FD1C3A}</a:tableStyleId>
              </a:tblPr>
              <a:tblGrid>
                <a:gridCol w="3771900">
                  <a:extLst>
                    <a:ext uri="{9D8B030D-6E8A-4147-A177-3AD203B41FA5}">
                      <a16:colId xmlns:a16="http://schemas.microsoft.com/office/drawing/2014/main" val="3513832484"/>
                    </a:ext>
                  </a:extLst>
                </a:gridCol>
                <a:gridCol w="3771900">
                  <a:extLst>
                    <a:ext uri="{9D8B030D-6E8A-4147-A177-3AD203B41FA5}">
                      <a16:colId xmlns:a16="http://schemas.microsoft.com/office/drawing/2014/main" val="2319252275"/>
                    </a:ext>
                  </a:extLst>
                </a:gridCol>
                <a:gridCol w="3771900">
                  <a:extLst>
                    <a:ext uri="{9D8B030D-6E8A-4147-A177-3AD203B41FA5}">
                      <a16:colId xmlns:a16="http://schemas.microsoft.com/office/drawing/2014/main" val="255584662"/>
                    </a:ext>
                  </a:extLst>
                </a:gridCol>
                <a:gridCol w="3771900">
                  <a:extLst>
                    <a:ext uri="{9D8B030D-6E8A-4147-A177-3AD203B41FA5}">
                      <a16:colId xmlns:a16="http://schemas.microsoft.com/office/drawing/2014/main" val="104935210"/>
                    </a:ext>
                  </a:extLst>
                </a:gridCol>
              </a:tblGrid>
              <a:tr h="1216995">
                <a:tc>
                  <a:txBody>
                    <a:bodyPr/>
                    <a:lstStyle/>
                    <a:p>
                      <a:pPr algn="l" fontAlgn="ctr">
                        <a:buNone/>
                      </a:pPr>
                      <a:endParaRPr lang="fr-FR" sz="2800" b="0" i="0" u="none" strike="noStrike" dirty="0">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dirty="0">
                          <a:solidFill>
                            <a:srgbClr val="FF6600"/>
                          </a:solidFill>
                          <a:effectLst/>
                        </a:rPr>
                        <a:t>Code Traditionnel</a:t>
                      </a:r>
                      <a:endParaRPr lang="fr-FR" sz="2800" b="0" i="0" u="none" strike="noStrike" dirty="0">
                        <a:solidFill>
                          <a:srgbClr val="FF6600"/>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dirty="0">
                          <a:solidFill>
                            <a:srgbClr val="FF6600"/>
                          </a:solidFill>
                          <a:effectLst/>
                        </a:rPr>
                        <a:t>No-Code </a:t>
                      </a:r>
                      <a:br>
                        <a:rPr lang="fr-FR" sz="2800" u="none" strike="noStrike" dirty="0">
                          <a:solidFill>
                            <a:srgbClr val="FF6600"/>
                          </a:solidFill>
                          <a:effectLst/>
                        </a:rPr>
                      </a:br>
                      <a:r>
                        <a:rPr lang="fr-FR" sz="2800" u="none" strike="noStrike" dirty="0">
                          <a:solidFill>
                            <a:srgbClr val="FF6600"/>
                          </a:solidFill>
                          <a:effectLst/>
                        </a:rPr>
                        <a:t>(Bubble, </a:t>
                      </a:r>
                      <a:r>
                        <a:rPr lang="fr-FR" sz="2800" u="none" strike="noStrike" dirty="0" err="1">
                          <a:solidFill>
                            <a:srgbClr val="FF6600"/>
                          </a:solidFill>
                          <a:effectLst/>
                        </a:rPr>
                        <a:t>Framer</a:t>
                      </a:r>
                      <a:r>
                        <a:rPr lang="fr-FR" sz="2800" u="none" strike="noStrike" dirty="0">
                          <a:solidFill>
                            <a:srgbClr val="FF6600"/>
                          </a:solidFill>
                          <a:effectLst/>
                        </a:rPr>
                        <a:t>…)</a:t>
                      </a:r>
                      <a:endParaRPr lang="fr-FR" sz="2800" b="0" i="0" u="none" strike="noStrike" dirty="0">
                        <a:solidFill>
                          <a:srgbClr val="FF6600"/>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dirty="0" err="1">
                          <a:solidFill>
                            <a:srgbClr val="FF6600"/>
                          </a:solidFill>
                          <a:effectLst/>
                        </a:rPr>
                        <a:t>Vibe</a:t>
                      </a:r>
                      <a:r>
                        <a:rPr lang="fr-FR" sz="2800" u="none" strike="noStrike" dirty="0">
                          <a:solidFill>
                            <a:srgbClr val="FF6600"/>
                          </a:solidFill>
                          <a:effectLst/>
                        </a:rPr>
                        <a:t> Coding (IA)</a:t>
                      </a:r>
                      <a:endParaRPr lang="fr-FR" sz="2800" b="0" i="0" u="none" strike="noStrike" dirty="0">
                        <a:solidFill>
                          <a:srgbClr val="FF6600"/>
                        </a:solidFill>
                        <a:effectLst/>
                        <a:latin typeface="Arial" panose="020B0604020202020204" pitchFamily="34" charset="0"/>
                      </a:endParaRPr>
                    </a:p>
                  </a:txBody>
                  <a:tcPr marL="108000" marR="108000" marT="108000" marB="108000" anchor="ctr"/>
                </a:tc>
                <a:extLst>
                  <a:ext uri="{0D108BD9-81ED-4DB2-BD59-A6C34878D82A}">
                    <a16:rowId xmlns:a16="http://schemas.microsoft.com/office/drawing/2014/main" val="1863346765"/>
                  </a:ext>
                </a:extLst>
              </a:tr>
              <a:tr h="1216995">
                <a:tc>
                  <a:txBody>
                    <a:bodyPr/>
                    <a:lstStyle/>
                    <a:p>
                      <a:pPr algn="r" fontAlgn="ctr">
                        <a:buNone/>
                      </a:pPr>
                      <a:r>
                        <a:rPr lang="fr-FR" sz="2800" u="none" strike="noStrike" dirty="0">
                          <a:effectLst/>
                        </a:rPr>
                        <a:t>Compétences requises</a:t>
                      </a:r>
                      <a:endParaRPr lang="fr-FR" sz="2800" b="1" i="0" u="none" strike="noStrike" dirty="0">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dirty="0">
                          <a:effectLst/>
                        </a:rPr>
                        <a:t>Maîtrise d'un langage Python, JS, C++…</a:t>
                      </a:r>
                      <a:endParaRPr lang="fr-FR" sz="2800" b="0" i="0" u="none" strike="noStrike" dirty="0">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Aucune compétence technique</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dirty="0">
                          <a:effectLst/>
                        </a:rPr>
                        <a:t>Savoir formuler un besoin clair en itérations</a:t>
                      </a:r>
                      <a:endParaRPr lang="fr-FR" sz="2800" b="0" i="0" u="none" strike="noStrike" dirty="0">
                        <a:solidFill>
                          <a:srgbClr val="7E7A85"/>
                        </a:solidFill>
                        <a:effectLst/>
                        <a:latin typeface="Arial" panose="020B0604020202020204" pitchFamily="34" charset="0"/>
                      </a:endParaRPr>
                    </a:p>
                  </a:txBody>
                  <a:tcPr marL="108000" marR="108000" marT="108000" marB="108000" anchor="ctr"/>
                </a:tc>
                <a:extLst>
                  <a:ext uri="{0D108BD9-81ED-4DB2-BD59-A6C34878D82A}">
                    <a16:rowId xmlns:a16="http://schemas.microsoft.com/office/drawing/2014/main" val="1296842915"/>
                  </a:ext>
                </a:extLst>
              </a:tr>
              <a:tr h="813332">
                <a:tc>
                  <a:txBody>
                    <a:bodyPr/>
                    <a:lstStyle/>
                    <a:p>
                      <a:pPr algn="r" fontAlgn="ctr">
                        <a:buNone/>
                      </a:pPr>
                      <a:r>
                        <a:rPr lang="fr-FR" sz="2800" u="none" strike="noStrike" dirty="0">
                          <a:effectLst/>
                        </a:rPr>
                        <a:t>Vitesse de création</a:t>
                      </a:r>
                      <a:endParaRPr lang="fr-FR" sz="2800" b="1" i="0" u="none" strike="noStrike" dirty="0">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Semaines à mois</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Jours à semaines</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Heures à jours</a:t>
                      </a:r>
                      <a:endParaRPr lang="fr-FR" sz="2800" b="0" i="0" u="none" strike="noStrike">
                        <a:solidFill>
                          <a:srgbClr val="7E7A85"/>
                        </a:solidFill>
                        <a:effectLst/>
                        <a:latin typeface="Arial" panose="020B0604020202020204" pitchFamily="34" charset="0"/>
                      </a:endParaRPr>
                    </a:p>
                  </a:txBody>
                  <a:tcPr marL="108000" marR="108000" marT="108000" marB="108000" anchor="ctr"/>
                </a:tc>
                <a:extLst>
                  <a:ext uri="{0D108BD9-81ED-4DB2-BD59-A6C34878D82A}">
                    <a16:rowId xmlns:a16="http://schemas.microsoft.com/office/drawing/2014/main" val="4025478328"/>
                  </a:ext>
                </a:extLst>
              </a:tr>
              <a:tr h="1216995">
                <a:tc>
                  <a:txBody>
                    <a:bodyPr/>
                    <a:lstStyle/>
                    <a:p>
                      <a:pPr algn="r" fontAlgn="ctr">
                        <a:buNone/>
                      </a:pPr>
                      <a:r>
                        <a:rPr lang="fr-FR" sz="2800" u="none" strike="noStrike" dirty="0">
                          <a:effectLst/>
                        </a:rPr>
                        <a:t>Personnalisation</a:t>
                      </a:r>
                      <a:endParaRPr lang="fr-FR" sz="2800" b="1" i="0" u="none" strike="noStrike" dirty="0">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Illimitée</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Limitée au cadre de l'outil</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dirty="0">
                          <a:effectLst/>
                        </a:rPr>
                        <a:t>Très élevée : code généré sur mesure en itération</a:t>
                      </a:r>
                      <a:endParaRPr lang="fr-FR" sz="2800" b="0" i="0" u="none" strike="noStrike" dirty="0">
                        <a:solidFill>
                          <a:srgbClr val="7E7A85"/>
                        </a:solidFill>
                        <a:effectLst/>
                        <a:latin typeface="Arial" panose="020B0604020202020204" pitchFamily="34" charset="0"/>
                      </a:endParaRPr>
                    </a:p>
                  </a:txBody>
                  <a:tcPr marL="108000" marR="108000" marT="108000" marB="108000" anchor="ctr"/>
                </a:tc>
                <a:extLst>
                  <a:ext uri="{0D108BD9-81ED-4DB2-BD59-A6C34878D82A}">
                    <a16:rowId xmlns:a16="http://schemas.microsoft.com/office/drawing/2014/main" val="3303879652"/>
                  </a:ext>
                </a:extLst>
              </a:tr>
              <a:tr h="2024320">
                <a:tc>
                  <a:txBody>
                    <a:bodyPr/>
                    <a:lstStyle/>
                    <a:p>
                      <a:pPr algn="r" fontAlgn="ctr">
                        <a:buNone/>
                      </a:pPr>
                      <a:r>
                        <a:rPr lang="fr-FR" sz="2800" u="none" strike="noStrike" dirty="0">
                          <a:effectLst/>
                        </a:rPr>
                        <a:t>Maintenance</a:t>
                      </a:r>
                      <a:endParaRPr lang="fr-FR" sz="2800" b="1" i="0" u="none" strike="noStrike" dirty="0">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Requiert un développeur</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Simple via l'interface</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dirty="0">
                          <a:effectLst/>
                        </a:rPr>
                        <a:t>Peut nécessiter un dev pour les évolutions complexes </a:t>
                      </a:r>
                      <a:endParaRPr lang="fr-FR" sz="2800" b="0" i="0" u="none" strike="noStrike" dirty="0">
                        <a:solidFill>
                          <a:srgbClr val="7E7A85"/>
                        </a:solidFill>
                        <a:effectLst/>
                        <a:latin typeface="Arial" panose="020B0604020202020204" pitchFamily="34" charset="0"/>
                      </a:endParaRPr>
                    </a:p>
                  </a:txBody>
                  <a:tcPr marL="108000" marR="108000" marT="108000" marB="108000" anchor="ctr"/>
                </a:tc>
                <a:extLst>
                  <a:ext uri="{0D108BD9-81ED-4DB2-BD59-A6C34878D82A}">
                    <a16:rowId xmlns:a16="http://schemas.microsoft.com/office/drawing/2014/main" val="1271781434"/>
                  </a:ext>
                </a:extLst>
              </a:tr>
              <a:tr h="813332">
                <a:tc>
                  <a:txBody>
                    <a:bodyPr/>
                    <a:lstStyle/>
                    <a:p>
                      <a:pPr algn="r" fontAlgn="ctr">
                        <a:buNone/>
                      </a:pPr>
                      <a:r>
                        <a:rPr lang="fr-FR" sz="2800" u="none" strike="noStrike" dirty="0">
                          <a:effectLst/>
                        </a:rPr>
                        <a:t>Coût</a:t>
                      </a:r>
                      <a:endParaRPr lang="fr-FR" sz="2800" b="1" i="0" u="none" strike="noStrike" dirty="0">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10 000 à 100 000 €+</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500 à 10 000 €</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50 à 5 000 €</a:t>
                      </a:r>
                      <a:endParaRPr lang="fr-FR" sz="2800" b="0" i="0" u="none" strike="noStrike">
                        <a:solidFill>
                          <a:srgbClr val="7E7A85"/>
                        </a:solidFill>
                        <a:effectLst/>
                        <a:latin typeface="Arial" panose="020B0604020202020204" pitchFamily="34" charset="0"/>
                      </a:endParaRPr>
                    </a:p>
                  </a:txBody>
                  <a:tcPr marL="108000" marR="108000" marT="108000" marB="108000" anchor="ctr"/>
                </a:tc>
                <a:extLst>
                  <a:ext uri="{0D108BD9-81ED-4DB2-BD59-A6C34878D82A}">
                    <a16:rowId xmlns:a16="http://schemas.microsoft.com/office/drawing/2014/main" val="2686771790"/>
                  </a:ext>
                </a:extLst>
              </a:tr>
              <a:tr h="813332">
                <a:tc>
                  <a:txBody>
                    <a:bodyPr/>
                    <a:lstStyle/>
                    <a:p>
                      <a:pPr algn="r" fontAlgn="ctr">
                        <a:buNone/>
                      </a:pPr>
                      <a:r>
                        <a:rPr lang="fr-FR" sz="2800" u="none" strike="noStrike" dirty="0">
                          <a:effectLst/>
                        </a:rPr>
                        <a:t>Scalabilité</a:t>
                      </a:r>
                      <a:endParaRPr lang="fr-FR" sz="2800" b="1" i="0" u="none" strike="noStrike" dirty="0">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Excellente</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Dépend de la plateforme</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dirty="0">
                          <a:effectLst/>
                        </a:rPr>
                        <a:t>Bonne : code standard</a:t>
                      </a:r>
                      <a:endParaRPr lang="fr-FR" sz="2800" b="0" i="0" u="none" strike="noStrike" dirty="0">
                        <a:solidFill>
                          <a:srgbClr val="7E7A85"/>
                        </a:solidFill>
                        <a:effectLst/>
                        <a:latin typeface="Arial" panose="020B0604020202020204" pitchFamily="34" charset="0"/>
                      </a:endParaRPr>
                    </a:p>
                  </a:txBody>
                  <a:tcPr marL="108000" marR="108000" marT="108000" marB="108000" anchor="ctr"/>
                </a:tc>
                <a:extLst>
                  <a:ext uri="{0D108BD9-81ED-4DB2-BD59-A6C34878D82A}">
                    <a16:rowId xmlns:a16="http://schemas.microsoft.com/office/drawing/2014/main" val="541448127"/>
                  </a:ext>
                </a:extLst>
              </a:tr>
            </a:tbl>
          </a:graphicData>
        </a:graphic>
      </p:graphicFrame>
    </p:spTree>
    <p:extLst>
      <p:ext uri="{BB962C8B-B14F-4D97-AF65-F5344CB8AC3E}">
        <p14:creationId xmlns:p14="http://schemas.microsoft.com/office/powerpoint/2010/main" val="826614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187" t="3782" r="1718" b="3782"/>
          <a:stretch>
            <a:fillRect/>
          </a:stretch>
        </p:blipFill>
        <p:spPr>
          <a:xfrm>
            <a:off x="-1" y="0"/>
            <a:ext cx="16331045" cy="8763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a:extLst>
              <a:ext uri="{FF2B5EF4-FFF2-40B4-BE49-F238E27FC236}">
                <a16:creationId xmlns:a16="http://schemas.microsoft.com/office/drawing/2014/main" id="{DD7E2DD2-5FBC-5D5F-4A2E-90F2E870112C}"/>
              </a:ext>
            </a:extLst>
          </p:cNvPr>
          <p:cNvSpPr>
            <a:spLocks noGrp="1"/>
          </p:cNvSpPr>
          <p:nvPr>
            <p:ph idx="1"/>
          </p:nvPr>
        </p:nvSpPr>
        <p:spPr/>
        <p:txBody>
          <a:bodyPr/>
          <a:lstStyle/>
          <a:p>
            <a:pPr algn="ctr"/>
            <a:r>
              <a:rPr lang="fr-FR" sz="6000" dirty="0">
                <a:solidFill>
                  <a:schemeClr val="accent1"/>
                </a:solidFill>
              </a:rPr>
              <a:t>Cas d’usage :</a:t>
            </a:r>
            <a:br>
              <a:rPr lang="fr-FR" sz="6000" dirty="0">
                <a:solidFill>
                  <a:schemeClr val="accent1"/>
                </a:solidFill>
              </a:rPr>
            </a:br>
            <a:br>
              <a:rPr lang="fr-FR" sz="6000" dirty="0">
                <a:solidFill>
                  <a:schemeClr val="accent1"/>
                </a:solidFill>
              </a:rPr>
            </a:br>
            <a:r>
              <a:rPr lang="fr-FR" sz="6000" dirty="0">
                <a:solidFill>
                  <a:schemeClr val="accent1"/>
                </a:solidFill>
              </a:rPr>
              <a:t>Utiliser - ou même fabriquer - des outils adaptés à vos cas d’usage</a:t>
            </a:r>
          </a:p>
          <a:p>
            <a:pPr algn="ctr"/>
            <a:endParaRPr lang="fr-FR" sz="6000" dirty="0">
              <a:solidFill>
                <a:schemeClr val="accent1"/>
              </a:solidFill>
            </a:endParaRPr>
          </a:p>
          <a:p>
            <a:pPr algn="ctr"/>
            <a:endParaRPr lang="fr-FR" sz="6000" dirty="0">
              <a:solidFill>
                <a:schemeClr val="accent1"/>
              </a:solidFill>
            </a:endParaRPr>
          </a:p>
          <a:p>
            <a:pPr algn="ctr"/>
            <a:r>
              <a:rPr lang="fr-FR" sz="6000" dirty="0">
                <a:solidFill>
                  <a:schemeClr val="accent1"/>
                </a:solidFill>
              </a:rPr>
              <a:t>  en « html autoportants » »</a:t>
            </a:r>
          </a:p>
        </p:txBody>
      </p:sp>
    </p:spTree>
    <p:extLst>
      <p:ext uri="{BB962C8B-B14F-4D97-AF65-F5344CB8AC3E}">
        <p14:creationId xmlns:p14="http://schemas.microsoft.com/office/powerpoint/2010/main" val="4041529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ZoneTexte 16">
            <a:extLst>
              <a:ext uri="{FF2B5EF4-FFF2-40B4-BE49-F238E27FC236}">
                <a16:creationId xmlns:a16="http://schemas.microsoft.com/office/drawing/2014/main" id="{CDF4163D-6100-B736-512D-76A6DCD8D232}"/>
              </a:ext>
            </a:extLst>
          </p:cNvPr>
          <p:cNvSpPr txBox="1"/>
          <p:nvPr/>
        </p:nvSpPr>
        <p:spPr>
          <a:xfrm>
            <a:off x="16743033" y="1896534"/>
            <a:ext cx="4761333" cy="5838778"/>
          </a:xfrm>
          <a:prstGeom prst="rect">
            <a:avLst/>
          </a:prstGeom>
          <a:solidFill>
            <a:schemeClr val="bg1"/>
          </a:solidFill>
        </p:spPr>
        <p:txBody>
          <a:bodyPr wrap="square">
            <a:spAutoFit/>
          </a:bodyPr>
          <a:lstStyle/>
          <a:p>
            <a:pPr algn="l">
              <a:buNone/>
            </a:pPr>
            <a:r>
              <a:rPr lang="fr-FR" sz="1867" dirty="0">
                <a:solidFill>
                  <a:srgbClr val="1F1F1F"/>
                </a:solidFill>
                <a:latin typeface="Google Sans Flex"/>
              </a:rPr>
              <a:t>faire une carte représentant les données géolocalisée suivantes :</a:t>
            </a:r>
          </a:p>
          <a:p>
            <a:pPr algn="l">
              <a:buNone/>
            </a:pPr>
            <a:r>
              <a:rPr lang="fr-FR" sz="1867" dirty="0">
                <a:solidFill>
                  <a:srgbClr val="1F1F1F"/>
                </a:solidFill>
                <a:latin typeface="Google Sans Flex"/>
              </a:rPr>
              <a:t>Pays / ville Nombre</a:t>
            </a:r>
          </a:p>
          <a:p>
            <a:pPr algn="l">
              <a:buNone/>
            </a:pPr>
            <a:r>
              <a:rPr lang="fr-FR" sz="1867" dirty="0">
                <a:solidFill>
                  <a:srgbClr val="1F1F1F"/>
                </a:solidFill>
                <a:latin typeface="Google Sans Flex"/>
              </a:rPr>
              <a:t>Cote d'Ivoire /Abidjan 2</a:t>
            </a:r>
          </a:p>
          <a:p>
            <a:pPr algn="l">
              <a:buNone/>
            </a:pPr>
            <a:r>
              <a:rPr lang="fr-FR" sz="1867" dirty="0">
                <a:solidFill>
                  <a:srgbClr val="1F1F1F"/>
                </a:solidFill>
                <a:latin typeface="Google Sans Flex"/>
              </a:rPr>
              <a:t>France /ANGERS 1</a:t>
            </a:r>
          </a:p>
          <a:p>
            <a:pPr algn="l">
              <a:buNone/>
            </a:pPr>
            <a:r>
              <a:rPr lang="fr-FR" sz="1867" dirty="0">
                <a:solidFill>
                  <a:srgbClr val="1F1F1F"/>
                </a:solidFill>
                <a:latin typeface="Google Sans Flex"/>
              </a:rPr>
              <a:t>France /ARCUEIL 1</a:t>
            </a:r>
          </a:p>
          <a:p>
            <a:pPr algn="l">
              <a:buNone/>
            </a:pPr>
            <a:r>
              <a:rPr lang="fr-FR" sz="1867" dirty="0">
                <a:solidFill>
                  <a:srgbClr val="1F1F1F"/>
                </a:solidFill>
                <a:latin typeface="Google Sans Flex"/>
              </a:rPr>
              <a:t>France /BAIE-MAHAULT 2</a:t>
            </a:r>
          </a:p>
          <a:p>
            <a:pPr algn="l">
              <a:buNone/>
            </a:pPr>
            <a:r>
              <a:rPr lang="fr-FR" sz="1867" dirty="0">
                <a:solidFill>
                  <a:srgbClr val="1F1F1F"/>
                </a:solidFill>
                <a:latin typeface="Google Sans Flex"/>
              </a:rPr>
              <a:t>France /BALMA 1</a:t>
            </a:r>
          </a:p>
          <a:p>
            <a:pPr algn="l">
              <a:buNone/>
            </a:pPr>
            <a:r>
              <a:rPr lang="fr-FR" sz="1867" dirty="0">
                <a:solidFill>
                  <a:srgbClr val="1F1F1F"/>
                </a:solidFill>
                <a:latin typeface="Google Sans Flex"/>
              </a:rPr>
              <a:t>France /CESSON-SEVIGNE 1</a:t>
            </a:r>
          </a:p>
          <a:p>
            <a:pPr algn="l">
              <a:buNone/>
            </a:pPr>
            <a:r>
              <a:rPr lang="fr-FR" sz="1867" dirty="0">
                <a:solidFill>
                  <a:srgbClr val="1F1F1F"/>
                </a:solidFill>
                <a:latin typeface="Google Sans Flex"/>
              </a:rPr>
              <a:t>France /CHATILLON 3</a:t>
            </a:r>
          </a:p>
          <a:p>
            <a:pPr algn="l">
              <a:buNone/>
            </a:pPr>
            <a:r>
              <a:rPr lang="fr-FR" sz="1867" dirty="0">
                <a:solidFill>
                  <a:srgbClr val="1F1F1F"/>
                </a:solidFill>
                <a:latin typeface="Google Sans Flex"/>
              </a:rPr>
              <a:t>France /EVERE 1</a:t>
            </a:r>
          </a:p>
          <a:p>
            <a:pPr algn="l">
              <a:buNone/>
            </a:pPr>
            <a:r>
              <a:rPr lang="fr-FR" sz="1867" dirty="0">
                <a:solidFill>
                  <a:srgbClr val="1F1F1F"/>
                </a:solidFill>
                <a:latin typeface="Google Sans Flex"/>
              </a:rPr>
              <a:t>France /LANNION 2</a:t>
            </a:r>
          </a:p>
          <a:p>
            <a:pPr algn="l">
              <a:buNone/>
            </a:pPr>
            <a:r>
              <a:rPr lang="fr-FR" sz="1867" dirty="0">
                <a:solidFill>
                  <a:srgbClr val="1F1F1F"/>
                </a:solidFill>
                <a:latin typeface="Google Sans Flex"/>
              </a:rPr>
              <a:t>France /LIMOGES 1</a:t>
            </a:r>
          </a:p>
          <a:p>
            <a:pPr algn="l">
              <a:buNone/>
            </a:pPr>
            <a:r>
              <a:rPr lang="fr-FR" sz="1867" dirty="0">
                <a:solidFill>
                  <a:srgbClr val="1F1F1F"/>
                </a:solidFill>
                <a:latin typeface="Google Sans Flex"/>
              </a:rPr>
              <a:t>France /Lyon 2</a:t>
            </a:r>
          </a:p>
          <a:p>
            <a:pPr algn="l">
              <a:buNone/>
            </a:pPr>
            <a:r>
              <a:rPr lang="fr-FR" sz="1867" dirty="0">
                <a:solidFill>
                  <a:srgbClr val="1F1F1F"/>
                </a:solidFill>
                <a:latin typeface="Google Sans Flex"/>
              </a:rPr>
              <a:t>France /NANTES 1</a:t>
            </a:r>
          </a:p>
          <a:p>
            <a:pPr algn="l">
              <a:buNone/>
            </a:pPr>
            <a:r>
              <a:rPr lang="fr-FR" sz="1867" dirty="0">
                <a:solidFill>
                  <a:srgbClr val="1F1F1F"/>
                </a:solidFill>
                <a:latin typeface="Google Sans Flex"/>
              </a:rPr>
              <a:t>France /RENNES 1</a:t>
            </a:r>
          </a:p>
          <a:p>
            <a:pPr algn="l">
              <a:buNone/>
            </a:pPr>
            <a:r>
              <a:rPr lang="fr-FR" sz="1867" dirty="0">
                <a:solidFill>
                  <a:srgbClr val="1F1F1F"/>
                </a:solidFill>
                <a:latin typeface="Google Sans Flex"/>
              </a:rPr>
              <a:t>France /VILLENEUVE-D'ASCQ 1</a:t>
            </a:r>
          </a:p>
          <a:p>
            <a:pPr algn="l">
              <a:buNone/>
            </a:pPr>
            <a:br>
              <a:rPr lang="fr-FR" sz="1867" dirty="0">
                <a:solidFill>
                  <a:srgbClr val="1F1F1F"/>
                </a:solidFill>
                <a:latin typeface="Google Sans Flex"/>
              </a:rPr>
            </a:br>
            <a:endParaRPr lang="fr-FR" sz="1867" dirty="0">
              <a:solidFill>
                <a:srgbClr val="1F1F1F"/>
              </a:solidFill>
              <a:latin typeface="Google Sans Flex"/>
            </a:endParaRPr>
          </a:p>
          <a:p>
            <a:pPr algn="l">
              <a:buNone/>
            </a:pPr>
            <a:r>
              <a:rPr lang="fr-FR" sz="1867" dirty="0">
                <a:solidFill>
                  <a:srgbClr val="1F1F1F"/>
                </a:solidFill>
                <a:latin typeface="Google Sans Flex"/>
              </a:rPr>
              <a:t>rend le </a:t>
            </a:r>
            <a:r>
              <a:rPr lang="fr-FR" sz="1867" dirty="0" err="1">
                <a:solidFill>
                  <a:srgbClr val="1F1F1F"/>
                </a:solidFill>
                <a:latin typeface="Google Sans Flex"/>
              </a:rPr>
              <a:t>resultat</a:t>
            </a:r>
            <a:r>
              <a:rPr lang="fr-FR" sz="1867" dirty="0">
                <a:solidFill>
                  <a:srgbClr val="1F1F1F"/>
                </a:solidFill>
                <a:latin typeface="Google Sans Flex"/>
              </a:rPr>
              <a:t> sous la forme d'un fichier html</a:t>
            </a:r>
          </a:p>
        </p:txBody>
      </p:sp>
      <p:sp>
        <p:nvSpPr>
          <p:cNvPr id="19" name="ZoneTexte 18">
            <a:extLst>
              <a:ext uri="{FF2B5EF4-FFF2-40B4-BE49-F238E27FC236}">
                <a16:creationId xmlns:a16="http://schemas.microsoft.com/office/drawing/2014/main" id="{575E51F2-2C6B-45FD-694D-B9E35A166ECE}"/>
              </a:ext>
            </a:extLst>
          </p:cNvPr>
          <p:cNvSpPr txBox="1"/>
          <p:nvPr/>
        </p:nvSpPr>
        <p:spPr>
          <a:xfrm>
            <a:off x="16849632" y="845749"/>
            <a:ext cx="3279584" cy="584775"/>
          </a:xfrm>
          <a:prstGeom prst="rect">
            <a:avLst/>
          </a:prstGeom>
          <a:noFill/>
        </p:spPr>
        <p:txBody>
          <a:bodyPr wrap="square">
            <a:spAutoFit/>
          </a:bodyPr>
          <a:lstStyle/>
          <a:p>
            <a:r>
              <a:rPr lang="fr-FR" sz="3200" err="1">
                <a:hlinkClick r:id="rId2"/>
              </a:rPr>
              <a:t>TrombiTool</a:t>
            </a:r>
            <a:r>
              <a:rPr lang="fr-FR" sz="3200"/>
              <a:t> : </a:t>
            </a:r>
          </a:p>
        </p:txBody>
      </p:sp>
      <p:pic>
        <p:nvPicPr>
          <p:cNvPr id="2" name="Image 1">
            <a:extLst>
              <a:ext uri="{FF2B5EF4-FFF2-40B4-BE49-F238E27FC236}">
                <a16:creationId xmlns:a16="http://schemas.microsoft.com/office/drawing/2014/main" id="{AA9594FC-4C3F-F97F-CFD0-0EE1267620C4}"/>
              </a:ext>
            </a:extLst>
          </p:cNvPr>
          <p:cNvPicPr>
            <a:picLocks noChangeAspect="1"/>
          </p:cNvPicPr>
          <p:nvPr/>
        </p:nvPicPr>
        <p:blipFill>
          <a:blip r:embed="rId3"/>
          <a:stretch>
            <a:fillRect/>
          </a:stretch>
        </p:blipFill>
        <p:spPr>
          <a:xfrm>
            <a:off x="268856" y="0"/>
            <a:ext cx="15718288" cy="9144000"/>
          </a:xfrm>
          <a:prstGeom prst="rect">
            <a:avLst/>
          </a:prstGeom>
        </p:spPr>
      </p:pic>
      <p:sp>
        <p:nvSpPr>
          <p:cNvPr id="3" name="Rectangle 2">
            <a:extLst>
              <a:ext uri="{FF2B5EF4-FFF2-40B4-BE49-F238E27FC236}">
                <a16:creationId xmlns:a16="http://schemas.microsoft.com/office/drawing/2014/main" id="{1571D7F5-F9FE-173B-EA09-A2600C639780}"/>
              </a:ext>
            </a:extLst>
          </p:cNvPr>
          <p:cNvSpPr/>
          <p:nvPr/>
        </p:nvSpPr>
        <p:spPr>
          <a:xfrm>
            <a:off x="965200" y="152400"/>
            <a:ext cx="7391400" cy="6096000"/>
          </a:xfrm>
          <a:prstGeom prst="rect">
            <a:avLst/>
          </a:prstGeom>
          <a:solidFill>
            <a:schemeClr val="tx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rgbClr val="000000"/>
              </a:solidFill>
            </a:endParaRPr>
          </a:p>
        </p:txBody>
      </p:sp>
      <p:sp>
        <p:nvSpPr>
          <p:cNvPr id="5" name="ZoneTexte 4">
            <a:extLst>
              <a:ext uri="{FF2B5EF4-FFF2-40B4-BE49-F238E27FC236}">
                <a16:creationId xmlns:a16="http://schemas.microsoft.com/office/drawing/2014/main" id="{CC0EE360-E9D2-D434-CF1A-E03D03279BCB}"/>
              </a:ext>
            </a:extLst>
          </p:cNvPr>
          <p:cNvSpPr txBox="1"/>
          <p:nvPr/>
        </p:nvSpPr>
        <p:spPr>
          <a:xfrm>
            <a:off x="1270000" y="399472"/>
            <a:ext cx="6629400" cy="5139869"/>
          </a:xfrm>
          <a:prstGeom prst="rect">
            <a:avLst/>
          </a:prstGeom>
          <a:noFill/>
        </p:spPr>
        <p:txBody>
          <a:bodyPr wrap="square">
            <a:spAutoFit/>
          </a:bodyPr>
          <a:lstStyle/>
          <a:p>
            <a:r>
              <a:rPr lang="fr-FR" sz="3200" dirty="0">
                <a:solidFill>
                  <a:srgbClr val="FF6600"/>
                </a:solidFill>
              </a:rPr>
              <a:t>Exemple de </a:t>
            </a:r>
            <a:r>
              <a:rPr lang="fr-FR" sz="3200" dirty="0" err="1">
                <a:solidFill>
                  <a:srgbClr val="FF6600"/>
                </a:solidFill>
              </a:rPr>
              <a:t>Vibe</a:t>
            </a:r>
            <a:r>
              <a:rPr lang="fr-FR" sz="3200" dirty="0">
                <a:solidFill>
                  <a:srgbClr val="FF6600"/>
                </a:solidFill>
              </a:rPr>
              <a:t> </a:t>
            </a:r>
            <a:r>
              <a:rPr lang="fr-FR" sz="3200" dirty="0" err="1">
                <a:solidFill>
                  <a:srgbClr val="FF6600"/>
                </a:solidFill>
              </a:rPr>
              <a:t>coding</a:t>
            </a:r>
            <a:r>
              <a:rPr lang="fr-FR" sz="3200" dirty="0">
                <a:solidFill>
                  <a:srgbClr val="FF6600"/>
                </a:solidFill>
              </a:rPr>
              <a:t> simple :</a:t>
            </a:r>
            <a:br>
              <a:rPr lang="fr-FR" sz="3200" dirty="0">
                <a:solidFill>
                  <a:srgbClr val="FF6600"/>
                </a:solidFill>
              </a:rPr>
            </a:br>
            <a:r>
              <a:rPr lang="fr-FR" sz="3200" dirty="0">
                <a:solidFill>
                  <a:srgbClr val="FF6600"/>
                </a:solidFill>
              </a:rPr>
              <a:t>fabriquer un html autoportant</a:t>
            </a:r>
          </a:p>
          <a:p>
            <a:r>
              <a:rPr lang="fr-FR" sz="3200" dirty="0">
                <a:solidFill>
                  <a:srgbClr val="FF6600"/>
                </a:solidFill>
              </a:rPr>
              <a:t>Pour localiser les participants à un workshop:</a:t>
            </a:r>
          </a:p>
          <a:p>
            <a:endParaRPr lang="fr-FR" sz="3200" dirty="0">
              <a:solidFill>
                <a:srgbClr val="FF6600"/>
              </a:solidFill>
            </a:endParaRPr>
          </a:p>
          <a:p>
            <a:r>
              <a:rPr lang="fr-FR" sz="2400" dirty="0">
                <a:solidFill>
                  <a:schemeClr val="bg1"/>
                </a:solidFill>
              </a:rPr>
              <a:t>Prompt Claude 4.6: « réalise un html autoportant pour positionner sur un fond de carte du monde les points suivants : BAIE-MAHAULT VILLENEUVE-D'ASCQ EVERE LIMOGES Abidjan LYON BALMA CHATILLON CESSON-SEVIGNE RENNES ANGERS LANNION NANTES ARCUEIL » </a:t>
            </a:r>
          </a:p>
        </p:txBody>
      </p:sp>
    </p:spTree>
    <p:extLst>
      <p:ext uri="{BB962C8B-B14F-4D97-AF65-F5344CB8AC3E}">
        <p14:creationId xmlns:p14="http://schemas.microsoft.com/office/powerpoint/2010/main" val="703546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651B7F28-59EC-0B2F-E680-46317DEEFF8E}"/>
              </a:ext>
            </a:extLst>
          </p:cNvPr>
          <p:cNvSpPr>
            <a:spLocks noGrp="1"/>
          </p:cNvSpPr>
          <p:nvPr>
            <p:ph idx="1"/>
          </p:nvPr>
        </p:nvSpPr>
        <p:spPr>
          <a:xfrm>
            <a:off x="558800" y="2105379"/>
            <a:ext cx="8788400" cy="1704622"/>
          </a:xfrm>
        </p:spPr>
        <p:txBody>
          <a:bodyPr>
            <a:normAutofit/>
          </a:bodyPr>
          <a:lstStyle/>
          <a:p>
            <a:pPr algn="l"/>
            <a:r>
              <a:rPr lang="fr-FR" dirty="0">
                <a:solidFill>
                  <a:schemeClr val="tx1"/>
                </a:solidFill>
              </a:rPr>
              <a:t>En français, un fichier texte  simple « .html » qui contient </a:t>
            </a:r>
          </a:p>
          <a:p>
            <a:pPr marL="457200" indent="-457200" algn="l">
              <a:buFontTx/>
              <a:buChar char="-"/>
            </a:pPr>
            <a:r>
              <a:rPr lang="fr-FR" dirty="0">
                <a:solidFill>
                  <a:schemeClr val="tx1"/>
                </a:solidFill>
              </a:rPr>
              <a:t>L’interface avec boutons, représentations, formats</a:t>
            </a:r>
          </a:p>
          <a:p>
            <a:pPr marL="457200" indent="-457200" algn="l">
              <a:buFontTx/>
              <a:buChar char="-"/>
            </a:pPr>
            <a:r>
              <a:rPr lang="fr-FR" dirty="0">
                <a:solidFill>
                  <a:schemeClr val="tx1"/>
                </a:solidFill>
              </a:rPr>
              <a:t> et un programme intégré (en javascript)</a:t>
            </a:r>
          </a:p>
        </p:txBody>
      </p:sp>
      <p:sp>
        <p:nvSpPr>
          <p:cNvPr id="2" name="Titre 1">
            <a:extLst>
              <a:ext uri="{FF2B5EF4-FFF2-40B4-BE49-F238E27FC236}">
                <a16:creationId xmlns:a16="http://schemas.microsoft.com/office/drawing/2014/main" id="{E73ADD8A-BB67-CCC3-3820-584BA9DA9032}"/>
              </a:ext>
            </a:extLst>
          </p:cNvPr>
          <p:cNvSpPr>
            <a:spLocks noGrp="1"/>
          </p:cNvSpPr>
          <p:nvPr>
            <p:ph type="title"/>
          </p:nvPr>
        </p:nvSpPr>
        <p:spPr/>
        <p:txBody>
          <a:bodyPr/>
          <a:lstStyle/>
          <a:p>
            <a:pPr algn="l"/>
            <a:r>
              <a:rPr lang="fr-FR" sz="6600" dirty="0">
                <a:solidFill>
                  <a:srgbClr val="FF6600"/>
                </a:solidFill>
              </a:rPr>
              <a:t>« html autoportants »</a:t>
            </a:r>
          </a:p>
        </p:txBody>
      </p:sp>
      <p:sp>
        <p:nvSpPr>
          <p:cNvPr id="4" name="Sous-titre 2">
            <a:extLst>
              <a:ext uri="{FF2B5EF4-FFF2-40B4-BE49-F238E27FC236}">
                <a16:creationId xmlns:a16="http://schemas.microsoft.com/office/drawing/2014/main" id="{D39735CC-CE0C-D436-2B9C-E2A5F1087E1A}"/>
              </a:ext>
            </a:extLst>
          </p:cNvPr>
          <p:cNvSpPr txBox="1">
            <a:spLocks/>
          </p:cNvSpPr>
          <p:nvPr/>
        </p:nvSpPr>
        <p:spPr>
          <a:xfrm>
            <a:off x="10261600" y="1143000"/>
            <a:ext cx="5791200" cy="7543801"/>
          </a:xfrm>
          <a:prstGeom prst="rect">
            <a:avLst/>
          </a:prstGeom>
          <a:solidFill>
            <a:schemeClr val="bg1">
              <a:lumMod val="85000"/>
              <a:lumOff val="15000"/>
            </a:schemeClr>
          </a:solidFill>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fr-FR" dirty="0"/>
              <a:t>HTML </a:t>
            </a:r>
            <a:r>
              <a:rPr lang="fr-FR" sz="2400" dirty="0" err="1"/>
              <a:t>Hypertext</a:t>
            </a:r>
            <a:r>
              <a:rPr lang="fr-FR" sz="2400" dirty="0"/>
              <a:t> markup </a:t>
            </a:r>
            <a:r>
              <a:rPr lang="fr-FR" sz="2400" dirty="0" err="1"/>
              <a:t>language</a:t>
            </a:r>
            <a:endParaRPr lang="fr-FR" sz="2400" dirty="0"/>
          </a:p>
          <a:p>
            <a:pPr algn="l"/>
            <a:r>
              <a:rPr lang="fr-FR" dirty="0">
                <a:solidFill>
                  <a:schemeClr val="tx1"/>
                </a:solidFill>
              </a:rPr>
              <a:t>&lt;html&gt;</a:t>
            </a:r>
          </a:p>
          <a:p>
            <a:pPr algn="l"/>
            <a:r>
              <a:rPr lang="fr-FR" dirty="0"/>
              <a:t>	</a:t>
            </a:r>
            <a:r>
              <a:rPr lang="fr-FR" dirty="0">
                <a:solidFill>
                  <a:srgbClr val="00B0F0"/>
                </a:solidFill>
              </a:rPr>
              <a:t>&lt;</a:t>
            </a:r>
            <a:r>
              <a:rPr lang="fr-FR" dirty="0" err="1">
                <a:solidFill>
                  <a:srgbClr val="00B0F0"/>
                </a:solidFill>
              </a:rPr>
              <a:t>head</a:t>
            </a:r>
            <a:r>
              <a:rPr lang="fr-FR" dirty="0">
                <a:solidFill>
                  <a:srgbClr val="00B0F0"/>
                </a:solidFill>
              </a:rPr>
              <a:t>&gt;</a:t>
            </a:r>
          </a:p>
          <a:p>
            <a:pPr algn="l"/>
            <a:r>
              <a:rPr lang="fr-FR" dirty="0"/>
              <a:t>		&lt;Style&gt;</a:t>
            </a:r>
          </a:p>
          <a:p>
            <a:pPr algn="l"/>
            <a:r>
              <a:rPr lang="fr-FR" dirty="0"/>
              <a:t>		&lt;/style&gt;</a:t>
            </a:r>
          </a:p>
          <a:p>
            <a:pPr algn="l"/>
            <a:r>
              <a:rPr lang="fr-FR" dirty="0"/>
              <a:t>	</a:t>
            </a:r>
            <a:r>
              <a:rPr lang="fr-FR" dirty="0">
                <a:solidFill>
                  <a:srgbClr val="00B0F0"/>
                </a:solidFill>
              </a:rPr>
              <a:t>&lt;/</a:t>
            </a:r>
            <a:r>
              <a:rPr lang="fr-FR" dirty="0" err="1">
                <a:solidFill>
                  <a:srgbClr val="00B0F0"/>
                </a:solidFill>
              </a:rPr>
              <a:t>head</a:t>
            </a:r>
            <a:r>
              <a:rPr lang="fr-FR" dirty="0">
                <a:solidFill>
                  <a:srgbClr val="00B0F0"/>
                </a:solidFill>
              </a:rPr>
              <a:t>&gt;</a:t>
            </a:r>
          </a:p>
          <a:p>
            <a:pPr algn="l"/>
            <a:r>
              <a:rPr lang="fr-FR" dirty="0"/>
              <a:t>	</a:t>
            </a:r>
            <a:r>
              <a:rPr lang="fr-FR" dirty="0">
                <a:solidFill>
                  <a:schemeClr val="accent2"/>
                </a:solidFill>
              </a:rPr>
              <a:t>&lt;body&gt;</a:t>
            </a:r>
          </a:p>
          <a:p>
            <a:pPr algn="l"/>
            <a:r>
              <a:rPr lang="fr-FR" dirty="0"/>
              <a:t>		&lt;script&gt;</a:t>
            </a:r>
          </a:p>
          <a:p>
            <a:pPr algn="l"/>
            <a:r>
              <a:rPr lang="fr-FR" dirty="0"/>
              <a:t>			javascript {} 		&lt;/script&gt;</a:t>
            </a:r>
          </a:p>
          <a:p>
            <a:pPr algn="l"/>
            <a:r>
              <a:rPr lang="fr-FR" dirty="0"/>
              <a:t>	</a:t>
            </a:r>
            <a:r>
              <a:rPr lang="fr-FR" dirty="0">
                <a:solidFill>
                  <a:schemeClr val="accent2"/>
                </a:solidFill>
              </a:rPr>
              <a:t>&lt;/body&gt;</a:t>
            </a:r>
          </a:p>
          <a:p>
            <a:pPr algn="l"/>
            <a:r>
              <a:rPr lang="fr-FR" dirty="0">
                <a:solidFill>
                  <a:schemeClr val="tx1"/>
                </a:solidFill>
              </a:rPr>
              <a:t>&lt;/html&gt;</a:t>
            </a:r>
          </a:p>
        </p:txBody>
      </p:sp>
      <p:sp>
        <p:nvSpPr>
          <p:cNvPr id="5" name="Sous-titre 2">
            <a:extLst>
              <a:ext uri="{FF2B5EF4-FFF2-40B4-BE49-F238E27FC236}">
                <a16:creationId xmlns:a16="http://schemas.microsoft.com/office/drawing/2014/main" id="{E5FA3B7B-B26A-6C22-7A24-36777D651FCB}"/>
              </a:ext>
            </a:extLst>
          </p:cNvPr>
          <p:cNvSpPr txBox="1">
            <a:spLocks/>
          </p:cNvSpPr>
          <p:nvPr/>
        </p:nvSpPr>
        <p:spPr>
          <a:xfrm>
            <a:off x="660400" y="4572000"/>
            <a:ext cx="9474200" cy="4267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fr-FR" sz="2400" dirty="0"/>
              <a:t>Sur appui d’un bouton, le programme inclus peut </a:t>
            </a:r>
          </a:p>
          <a:p>
            <a:pPr algn="l"/>
            <a:endParaRPr lang="fr-FR" sz="2400" dirty="0"/>
          </a:p>
          <a:p>
            <a:pPr marL="457200" indent="-457200" algn="l">
              <a:buFontTx/>
              <a:buChar char="-"/>
            </a:pPr>
            <a:r>
              <a:rPr lang="fr-FR" sz="2400" dirty="0"/>
              <a:t>Importer  des données : ouvrir des fichiers, prendre du copier / coller</a:t>
            </a:r>
          </a:p>
          <a:p>
            <a:pPr marL="457200" indent="-457200" algn="l">
              <a:buFontTx/>
              <a:buChar char="-"/>
            </a:pPr>
            <a:r>
              <a:rPr lang="fr-FR" sz="2400" dirty="0"/>
              <a:t>En exporter</a:t>
            </a:r>
          </a:p>
          <a:p>
            <a:pPr marL="457200" indent="-457200" algn="l">
              <a:buFontTx/>
              <a:buChar char="-"/>
            </a:pPr>
            <a:r>
              <a:rPr lang="fr-FR" sz="2400" dirty="0"/>
              <a:t>Les traiter</a:t>
            </a:r>
          </a:p>
          <a:p>
            <a:pPr marL="457200" indent="-457200" algn="l">
              <a:buFontTx/>
              <a:buChar char="-"/>
            </a:pPr>
            <a:r>
              <a:rPr lang="fr-FR" sz="2400" dirty="0"/>
              <a:t>Prendre des entrées souris ou clavier</a:t>
            </a:r>
          </a:p>
          <a:p>
            <a:pPr marL="457200" indent="-457200" algn="l">
              <a:buFontTx/>
              <a:buChar char="-"/>
            </a:pPr>
            <a:r>
              <a:rPr lang="fr-FR" sz="2400" dirty="0"/>
              <a:t>Se connecter à des interfaces (API)</a:t>
            </a:r>
          </a:p>
          <a:p>
            <a:pPr marL="457200" indent="-457200" algn="l">
              <a:buFontTx/>
              <a:buChar char="-"/>
            </a:pPr>
            <a:r>
              <a:rPr lang="fr-FR" sz="2400" dirty="0"/>
              <a:t>Imprimer, copier, coller, etc.</a:t>
            </a:r>
          </a:p>
        </p:txBody>
      </p:sp>
    </p:spTree>
    <p:extLst>
      <p:ext uri="{BB962C8B-B14F-4D97-AF65-F5344CB8AC3E}">
        <p14:creationId xmlns:p14="http://schemas.microsoft.com/office/powerpoint/2010/main" val="3974599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AD49781-3A51-EF62-65D1-7DE054982A0A}"/>
              </a:ext>
            </a:extLst>
          </p:cNvPr>
          <p:cNvPicPr>
            <a:picLocks noChangeAspect="1"/>
          </p:cNvPicPr>
          <p:nvPr/>
        </p:nvPicPr>
        <p:blipFill>
          <a:blip r:embed="rId2"/>
          <a:stretch>
            <a:fillRect/>
          </a:stretch>
        </p:blipFill>
        <p:spPr>
          <a:xfrm>
            <a:off x="129765" y="1197280"/>
            <a:ext cx="6781800" cy="5972359"/>
          </a:xfrm>
          <a:prstGeom prst="rect">
            <a:avLst/>
          </a:prstGeom>
        </p:spPr>
      </p:pic>
      <p:pic>
        <p:nvPicPr>
          <p:cNvPr id="11" name="Image 10">
            <a:extLst>
              <a:ext uri="{FF2B5EF4-FFF2-40B4-BE49-F238E27FC236}">
                <a16:creationId xmlns:a16="http://schemas.microsoft.com/office/drawing/2014/main" id="{6161FCC0-AF5A-8D58-A140-F648B268B20F}"/>
              </a:ext>
            </a:extLst>
          </p:cNvPr>
          <p:cNvPicPr>
            <a:picLocks noChangeAspect="1"/>
          </p:cNvPicPr>
          <p:nvPr/>
        </p:nvPicPr>
        <p:blipFill>
          <a:blip r:embed="rId3"/>
          <a:srcRect r="1972" b="71818"/>
          <a:stretch>
            <a:fillRect/>
          </a:stretch>
        </p:blipFill>
        <p:spPr>
          <a:xfrm>
            <a:off x="447432" y="6175450"/>
            <a:ext cx="11308894" cy="834950"/>
          </a:xfrm>
          <a:prstGeom prst="rect">
            <a:avLst/>
          </a:prstGeom>
        </p:spPr>
      </p:pic>
      <p:pic>
        <p:nvPicPr>
          <p:cNvPr id="13" name="Image 12">
            <a:extLst>
              <a:ext uri="{FF2B5EF4-FFF2-40B4-BE49-F238E27FC236}">
                <a16:creationId xmlns:a16="http://schemas.microsoft.com/office/drawing/2014/main" id="{9843A6B8-9B08-3B39-C5C3-58FC71D66E8C}"/>
              </a:ext>
            </a:extLst>
          </p:cNvPr>
          <p:cNvPicPr>
            <a:picLocks noChangeAspect="1"/>
          </p:cNvPicPr>
          <p:nvPr/>
        </p:nvPicPr>
        <p:blipFill>
          <a:blip r:embed="rId4"/>
          <a:srcRect r="35269" b="58145"/>
          <a:stretch>
            <a:fillRect/>
          </a:stretch>
        </p:blipFill>
        <p:spPr>
          <a:xfrm>
            <a:off x="355600" y="6858001"/>
            <a:ext cx="8078097" cy="685800"/>
          </a:xfrm>
          <a:prstGeom prst="rect">
            <a:avLst/>
          </a:prstGeom>
        </p:spPr>
      </p:pic>
      <p:pic>
        <p:nvPicPr>
          <p:cNvPr id="8" name="Image 7">
            <a:extLst>
              <a:ext uri="{FF2B5EF4-FFF2-40B4-BE49-F238E27FC236}">
                <a16:creationId xmlns:a16="http://schemas.microsoft.com/office/drawing/2014/main" id="{D651EE55-8DE8-90D4-72AB-C561CD2254A8}"/>
              </a:ext>
            </a:extLst>
          </p:cNvPr>
          <p:cNvPicPr>
            <a:picLocks noChangeAspect="1"/>
          </p:cNvPicPr>
          <p:nvPr/>
        </p:nvPicPr>
        <p:blipFill>
          <a:blip r:embed="rId5"/>
          <a:stretch>
            <a:fillRect/>
          </a:stretch>
        </p:blipFill>
        <p:spPr>
          <a:xfrm>
            <a:off x="8433697" y="2773362"/>
            <a:ext cx="7714030" cy="6096000"/>
          </a:xfrm>
          <a:prstGeom prst="rect">
            <a:avLst/>
          </a:prstGeom>
        </p:spPr>
      </p:pic>
      <p:sp>
        <p:nvSpPr>
          <p:cNvPr id="4" name="Triangle isocèle 3">
            <a:extLst>
              <a:ext uri="{FF2B5EF4-FFF2-40B4-BE49-F238E27FC236}">
                <a16:creationId xmlns:a16="http://schemas.microsoft.com/office/drawing/2014/main" id="{72BC5D77-81AC-E8CD-358C-9496FE64B52A}"/>
              </a:ext>
            </a:extLst>
          </p:cNvPr>
          <p:cNvSpPr/>
          <p:nvPr/>
        </p:nvSpPr>
        <p:spPr>
          <a:xfrm rot="5400000">
            <a:off x="11023600" y="7924800"/>
            <a:ext cx="457200" cy="3048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rgbClr val="000000"/>
              </a:solidFill>
            </a:endParaRPr>
          </a:p>
        </p:txBody>
      </p:sp>
      <p:sp>
        <p:nvSpPr>
          <p:cNvPr id="6" name="Triangle isocèle 5">
            <a:extLst>
              <a:ext uri="{FF2B5EF4-FFF2-40B4-BE49-F238E27FC236}">
                <a16:creationId xmlns:a16="http://schemas.microsoft.com/office/drawing/2014/main" id="{5F3AD472-2CE2-D0C4-FF7E-14BCEF090E18}"/>
              </a:ext>
            </a:extLst>
          </p:cNvPr>
          <p:cNvSpPr/>
          <p:nvPr/>
        </p:nvSpPr>
        <p:spPr>
          <a:xfrm rot="5400000">
            <a:off x="511629" y="3076765"/>
            <a:ext cx="457200" cy="3048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rgbClr val="000000"/>
              </a:solidFill>
            </a:endParaRPr>
          </a:p>
        </p:txBody>
      </p:sp>
      <p:sp>
        <p:nvSpPr>
          <p:cNvPr id="7" name="Triangle isocèle 6">
            <a:extLst>
              <a:ext uri="{FF2B5EF4-FFF2-40B4-BE49-F238E27FC236}">
                <a16:creationId xmlns:a16="http://schemas.microsoft.com/office/drawing/2014/main" id="{142FC99B-A85C-B6FC-686F-3BAB7E9CEED0}"/>
              </a:ext>
            </a:extLst>
          </p:cNvPr>
          <p:cNvSpPr/>
          <p:nvPr/>
        </p:nvSpPr>
        <p:spPr>
          <a:xfrm rot="5400000">
            <a:off x="3632200" y="5608640"/>
            <a:ext cx="457200" cy="3048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rgbClr val="000000"/>
              </a:solidFill>
            </a:endParaRPr>
          </a:p>
        </p:txBody>
      </p:sp>
      <p:pic>
        <p:nvPicPr>
          <p:cNvPr id="6146" name="Picture 2">
            <a:extLst>
              <a:ext uri="{FF2B5EF4-FFF2-40B4-BE49-F238E27FC236}">
                <a16:creationId xmlns:a16="http://schemas.microsoft.com/office/drawing/2014/main" id="{405B69FC-6EFF-6DF2-45E3-5808227A1B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8330" y="156421"/>
            <a:ext cx="1322213" cy="1322213"/>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5DB0D49B-DA02-3127-A765-6410D163B42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17800" y="270394"/>
            <a:ext cx="1105448" cy="1105448"/>
          </a:xfrm>
          <a:prstGeom prst="rect">
            <a:avLst/>
          </a:prstGeom>
          <a:noFill/>
          <a:extLst>
            <a:ext uri="{909E8E84-426E-40DD-AFC4-6F175D3DCCD1}">
              <a14:hiddenFill xmlns:a14="http://schemas.microsoft.com/office/drawing/2010/main">
                <a:solidFill>
                  <a:srgbClr val="FFFFFF"/>
                </a:solidFill>
              </a14:hiddenFill>
            </a:ext>
          </a:extLst>
        </p:spPr>
      </p:pic>
      <p:sp>
        <p:nvSpPr>
          <p:cNvPr id="3" name="Titre 2">
            <a:extLst>
              <a:ext uri="{FF2B5EF4-FFF2-40B4-BE49-F238E27FC236}">
                <a16:creationId xmlns:a16="http://schemas.microsoft.com/office/drawing/2014/main" id="{D0166572-DFF6-94E4-339E-C82E427451D4}"/>
              </a:ext>
            </a:extLst>
          </p:cNvPr>
          <p:cNvSpPr>
            <a:spLocks noGrp="1"/>
          </p:cNvSpPr>
          <p:nvPr>
            <p:ph type="title"/>
          </p:nvPr>
        </p:nvSpPr>
        <p:spPr>
          <a:xfrm>
            <a:off x="4546600" y="475545"/>
            <a:ext cx="11150600" cy="1322212"/>
          </a:xfrm>
        </p:spPr>
        <p:txBody>
          <a:bodyPr vert="horz" lIns="0" tIns="0" rIns="0" bIns="0" rtlCol="0" anchor="t" anchorCtr="0">
            <a:noAutofit/>
          </a:bodyPr>
          <a:lstStyle/>
          <a:p>
            <a:pPr defTabSz="914400"/>
            <a:r>
              <a:rPr lang="fr-FR" sz="3200" spc="-20" dirty="0">
                <a:solidFill>
                  <a:srgbClr val="FF6600"/>
                </a:solidFill>
              </a:rPr>
              <a:t>Comment entrer ce texte : </a:t>
            </a:r>
            <a:br>
              <a:rPr lang="fr-FR" sz="3200" spc="-20" dirty="0">
                <a:solidFill>
                  <a:srgbClr val="FF6600"/>
                </a:solidFill>
              </a:rPr>
            </a:br>
            <a:r>
              <a:rPr lang="fr-FR" sz="3200" spc="-20" dirty="0">
                <a:solidFill>
                  <a:srgbClr val="FF6600"/>
                </a:solidFill>
              </a:rPr>
              <a:t>Le plus simple: créer un fichier texte, le renommer en html, y coller le code dans bloc note (</a:t>
            </a:r>
            <a:r>
              <a:rPr lang="fr-FR" sz="3200" spc="-20" dirty="0" err="1">
                <a:solidFill>
                  <a:srgbClr val="FF6600"/>
                </a:solidFill>
              </a:rPr>
              <a:t>notepad</a:t>
            </a:r>
            <a:r>
              <a:rPr lang="fr-FR" sz="3200" spc="-20" dirty="0">
                <a:solidFill>
                  <a:srgbClr val="FF6600"/>
                </a:solidFill>
              </a:rPr>
              <a:t>)</a:t>
            </a:r>
          </a:p>
        </p:txBody>
      </p:sp>
    </p:spTree>
    <p:extLst>
      <p:ext uri="{BB962C8B-B14F-4D97-AF65-F5344CB8AC3E}">
        <p14:creationId xmlns:p14="http://schemas.microsoft.com/office/powerpoint/2010/main" val="1543146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D0166572-DFF6-94E4-339E-C82E427451D4}"/>
              </a:ext>
            </a:extLst>
          </p:cNvPr>
          <p:cNvSpPr>
            <a:spLocks noGrp="1"/>
          </p:cNvSpPr>
          <p:nvPr>
            <p:ph type="title"/>
          </p:nvPr>
        </p:nvSpPr>
        <p:spPr/>
        <p:txBody>
          <a:bodyPr vert="horz" lIns="0" tIns="0" rIns="0" bIns="0" rtlCol="0" anchor="t" anchorCtr="0">
            <a:noAutofit/>
          </a:bodyPr>
          <a:lstStyle/>
          <a:p>
            <a:pPr defTabSz="914400"/>
            <a:r>
              <a:rPr lang="fr-FR" sz="3200" spc="-20" dirty="0">
                <a:solidFill>
                  <a:srgbClr val="FF6600"/>
                </a:solidFill>
              </a:rPr>
              <a:t>Comment entrer ce texte  : </a:t>
            </a:r>
            <a:br>
              <a:rPr lang="fr-FR" sz="3200" spc="-20" dirty="0">
                <a:solidFill>
                  <a:srgbClr val="FF6600"/>
                </a:solidFill>
              </a:rPr>
            </a:br>
            <a:r>
              <a:rPr lang="fr-FR" sz="3200" spc="-20" dirty="0">
                <a:solidFill>
                  <a:srgbClr val="FF6600"/>
                </a:solidFill>
              </a:rPr>
              <a:t>les éditeurs avancés : codage, débogage, compilation, distribution</a:t>
            </a:r>
          </a:p>
        </p:txBody>
      </p:sp>
      <p:pic>
        <p:nvPicPr>
          <p:cNvPr id="9" name="Image 8">
            <a:extLst>
              <a:ext uri="{FF2B5EF4-FFF2-40B4-BE49-F238E27FC236}">
                <a16:creationId xmlns:a16="http://schemas.microsoft.com/office/drawing/2014/main" id="{94594A8A-9404-7731-0809-513AE55E3B05}"/>
              </a:ext>
            </a:extLst>
          </p:cNvPr>
          <p:cNvPicPr>
            <a:picLocks noChangeAspect="1"/>
          </p:cNvPicPr>
          <p:nvPr/>
        </p:nvPicPr>
        <p:blipFill>
          <a:blip r:embed="rId2"/>
          <a:stretch>
            <a:fillRect/>
          </a:stretch>
        </p:blipFill>
        <p:spPr>
          <a:xfrm>
            <a:off x="11646211" y="5591823"/>
            <a:ext cx="4069132" cy="2289628"/>
          </a:xfrm>
          <a:prstGeom prst="rect">
            <a:avLst/>
          </a:prstGeom>
        </p:spPr>
      </p:pic>
      <p:pic>
        <p:nvPicPr>
          <p:cNvPr id="5122" name="Picture 2">
            <a:extLst>
              <a:ext uri="{FF2B5EF4-FFF2-40B4-BE49-F238E27FC236}">
                <a16:creationId xmlns:a16="http://schemas.microsoft.com/office/drawing/2014/main" id="{ED6B05E6-EA03-C178-8003-044F0420E8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9124" y="1792513"/>
            <a:ext cx="1990726" cy="1990726"/>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5E53400C-A9EC-4BE4-9DE4-A25FE9E0FD65}"/>
              </a:ext>
            </a:extLst>
          </p:cNvPr>
          <p:cNvSpPr txBox="1"/>
          <p:nvPr/>
        </p:nvSpPr>
        <p:spPr>
          <a:xfrm>
            <a:off x="5651675" y="3783239"/>
            <a:ext cx="2045432" cy="430887"/>
          </a:xfrm>
          <a:prstGeom prst="rect">
            <a:avLst/>
          </a:prstGeom>
        </p:spPr>
        <p:txBody>
          <a:bodyPr wrap="none" lIns="0" tIns="0" rIns="0" bIns="0" rtlCol="0">
            <a:spAutoFit/>
          </a:bodyPr>
          <a:lstStyle/>
          <a:p>
            <a:r>
              <a:rPr lang="fr-FR" sz="2800" dirty="0">
                <a:solidFill>
                  <a:schemeClr val="bg1"/>
                </a:solidFill>
                <a:latin typeface="Helvetica 55 Roman" panose="020B0604020202020204" pitchFamily="34" charset="0"/>
              </a:rPr>
              <a:t>Visual studio</a:t>
            </a:r>
          </a:p>
        </p:txBody>
      </p:sp>
      <p:pic>
        <p:nvPicPr>
          <p:cNvPr id="5126" name="Picture 6">
            <a:extLst>
              <a:ext uri="{FF2B5EF4-FFF2-40B4-BE49-F238E27FC236}">
                <a16:creationId xmlns:a16="http://schemas.microsoft.com/office/drawing/2014/main" id="{8ABC4C83-5B11-CE8C-56E6-2EFB265A8F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0220" y="1752600"/>
            <a:ext cx="1890030" cy="1890030"/>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CD55CDF8-E9DE-A3DF-BD1B-FD195FCEF44B}"/>
              </a:ext>
            </a:extLst>
          </p:cNvPr>
          <p:cNvSpPr txBox="1"/>
          <p:nvPr/>
        </p:nvSpPr>
        <p:spPr>
          <a:xfrm>
            <a:off x="736600" y="3783239"/>
            <a:ext cx="3593933" cy="861774"/>
          </a:xfrm>
          <a:prstGeom prst="rect">
            <a:avLst/>
          </a:prstGeom>
        </p:spPr>
        <p:txBody>
          <a:bodyPr wrap="none" lIns="0" tIns="0" rIns="0" bIns="0" rtlCol="0">
            <a:spAutoFit/>
          </a:bodyPr>
          <a:lstStyle/>
          <a:p>
            <a:r>
              <a:rPr lang="fr-FR" sz="2800" dirty="0">
                <a:solidFill>
                  <a:schemeClr val="bg1"/>
                </a:solidFill>
                <a:latin typeface="Helvetica 55 Roman" panose="020B0604020202020204" pitchFamily="34" charset="0"/>
              </a:rPr>
              <a:t>MS Visual studio code</a:t>
            </a:r>
            <a:br>
              <a:rPr lang="fr-FR" sz="2800" dirty="0">
                <a:solidFill>
                  <a:schemeClr val="bg1"/>
                </a:solidFill>
                <a:latin typeface="Helvetica 55 Roman" panose="020B0604020202020204" pitchFamily="34" charset="0"/>
              </a:rPr>
            </a:br>
            <a:r>
              <a:rPr lang="fr-FR" sz="2800" dirty="0">
                <a:solidFill>
                  <a:schemeClr val="bg1"/>
                </a:solidFill>
                <a:latin typeface="Helvetica 55 Roman" panose="020B0604020202020204" pitchFamily="34" charset="0"/>
              </a:rPr>
              <a:t>(centre logiciel)</a:t>
            </a:r>
          </a:p>
        </p:txBody>
      </p:sp>
      <p:pic>
        <p:nvPicPr>
          <p:cNvPr id="5128" name="Picture 8" descr="Notepad++">
            <a:extLst>
              <a:ext uri="{FF2B5EF4-FFF2-40B4-BE49-F238E27FC236}">
                <a16:creationId xmlns:a16="http://schemas.microsoft.com/office/drawing/2014/main" id="{44214234-BBCD-F704-4011-B4BEB1256C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0562" y="1651905"/>
            <a:ext cx="2295525" cy="1990725"/>
          </a:xfrm>
          <a:prstGeom prst="rect">
            <a:avLst/>
          </a:prstGeom>
          <a:noFill/>
          <a:extLst>
            <a:ext uri="{909E8E84-426E-40DD-AFC4-6F175D3DCCD1}">
              <a14:hiddenFill xmlns:a14="http://schemas.microsoft.com/office/drawing/2010/main">
                <a:solidFill>
                  <a:srgbClr val="FFFFFF"/>
                </a:solidFill>
              </a14:hiddenFill>
            </a:ext>
          </a:extLst>
        </p:spPr>
      </p:pic>
      <p:sp>
        <p:nvSpPr>
          <p:cNvPr id="16" name="ZoneTexte 15">
            <a:extLst>
              <a:ext uri="{FF2B5EF4-FFF2-40B4-BE49-F238E27FC236}">
                <a16:creationId xmlns:a16="http://schemas.microsoft.com/office/drawing/2014/main" id="{E52FAB9A-FC2F-5282-3CFD-D6CA150F38E5}"/>
              </a:ext>
            </a:extLst>
          </p:cNvPr>
          <p:cNvSpPr txBox="1"/>
          <p:nvPr/>
        </p:nvSpPr>
        <p:spPr>
          <a:xfrm>
            <a:off x="8667917" y="3724726"/>
            <a:ext cx="2415726" cy="861774"/>
          </a:xfrm>
          <a:prstGeom prst="rect">
            <a:avLst/>
          </a:prstGeom>
        </p:spPr>
        <p:txBody>
          <a:bodyPr wrap="none" lIns="0" tIns="0" rIns="0" bIns="0" rtlCol="0">
            <a:spAutoFit/>
          </a:bodyPr>
          <a:lstStyle/>
          <a:p>
            <a:r>
              <a:rPr lang="fr-FR" sz="2800" dirty="0">
                <a:solidFill>
                  <a:schemeClr val="bg1"/>
                </a:solidFill>
                <a:latin typeface="Helvetica 55 Roman" panose="020B0604020202020204" pitchFamily="34" charset="0"/>
              </a:rPr>
              <a:t>Notepad++</a:t>
            </a:r>
            <a:br>
              <a:rPr lang="fr-FR" sz="2800" dirty="0">
                <a:solidFill>
                  <a:schemeClr val="bg1"/>
                </a:solidFill>
                <a:latin typeface="Helvetica 55 Roman" panose="020B0604020202020204" pitchFamily="34" charset="0"/>
              </a:rPr>
            </a:br>
            <a:r>
              <a:rPr lang="fr-FR" sz="2800" dirty="0">
                <a:solidFill>
                  <a:schemeClr val="bg1"/>
                </a:solidFill>
                <a:latin typeface="Helvetica 55 Roman" panose="020B0604020202020204" pitchFamily="34" charset="0"/>
              </a:rPr>
              <a:t>(centre logiciel)</a:t>
            </a:r>
          </a:p>
        </p:txBody>
      </p:sp>
      <p:sp>
        <p:nvSpPr>
          <p:cNvPr id="17" name="ZoneTexte 16">
            <a:extLst>
              <a:ext uri="{FF2B5EF4-FFF2-40B4-BE49-F238E27FC236}">
                <a16:creationId xmlns:a16="http://schemas.microsoft.com/office/drawing/2014/main" id="{BD3477E7-FC1A-8B8E-D7B5-B9771F15C210}"/>
              </a:ext>
            </a:extLst>
          </p:cNvPr>
          <p:cNvSpPr txBox="1"/>
          <p:nvPr/>
        </p:nvSpPr>
        <p:spPr>
          <a:xfrm>
            <a:off x="12284386" y="8032484"/>
            <a:ext cx="2340384" cy="861774"/>
          </a:xfrm>
          <a:prstGeom prst="rect">
            <a:avLst/>
          </a:prstGeom>
        </p:spPr>
        <p:txBody>
          <a:bodyPr wrap="none" lIns="0" tIns="0" rIns="0" bIns="0" rtlCol="0">
            <a:spAutoFit/>
          </a:bodyPr>
          <a:lstStyle/>
          <a:p>
            <a:r>
              <a:rPr lang="fr-FR" sz="2800" dirty="0" err="1">
                <a:solidFill>
                  <a:schemeClr val="bg1"/>
                </a:solidFill>
                <a:latin typeface="Helvetica 55 Roman" panose="020B0604020202020204" pitchFamily="34" charset="0"/>
              </a:rPr>
              <a:t>Github</a:t>
            </a:r>
            <a:r>
              <a:rPr lang="fr-FR" sz="2800" dirty="0">
                <a:solidFill>
                  <a:schemeClr val="bg1"/>
                </a:solidFill>
                <a:latin typeface="Helvetica 55 Roman" panose="020B0604020202020204" pitchFamily="34" charset="0"/>
              </a:rPr>
              <a:t> </a:t>
            </a:r>
            <a:r>
              <a:rPr lang="fr-FR" sz="2800" dirty="0" err="1">
                <a:solidFill>
                  <a:schemeClr val="bg1"/>
                </a:solidFill>
                <a:latin typeface="Helvetica 55 Roman" panose="020B0604020202020204" pitchFamily="34" charset="0"/>
              </a:rPr>
              <a:t>Copilot</a:t>
            </a:r>
            <a:br>
              <a:rPr lang="fr-FR" sz="2800" dirty="0">
                <a:solidFill>
                  <a:schemeClr val="bg1"/>
                </a:solidFill>
                <a:latin typeface="Helvetica 55 Roman" panose="020B0604020202020204" pitchFamily="34" charset="0"/>
              </a:rPr>
            </a:br>
            <a:r>
              <a:rPr lang="fr-FR" sz="2800" dirty="0">
                <a:solidFill>
                  <a:schemeClr val="bg1"/>
                </a:solidFill>
                <a:latin typeface="Helvetica 55 Roman" panose="020B0604020202020204" pitchFamily="34" charset="0"/>
              </a:rPr>
              <a:t>(sur demande)</a:t>
            </a:r>
          </a:p>
        </p:txBody>
      </p:sp>
      <p:pic>
        <p:nvPicPr>
          <p:cNvPr id="5132" name="Picture 12" descr="User interface">
            <a:extLst>
              <a:ext uri="{FF2B5EF4-FFF2-40B4-BE49-F238E27FC236}">
                <a16:creationId xmlns:a16="http://schemas.microsoft.com/office/drawing/2014/main" id="{629096B5-68CF-7550-8EB2-E57260E130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5600" y="4912010"/>
            <a:ext cx="6019800" cy="3993134"/>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 17">
            <a:extLst>
              <a:ext uri="{FF2B5EF4-FFF2-40B4-BE49-F238E27FC236}">
                <a16:creationId xmlns:a16="http://schemas.microsoft.com/office/drawing/2014/main" id="{BBDD5D95-0339-178C-FF0F-0CD1193F3A17}"/>
              </a:ext>
            </a:extLst>
          </p:cNvPr>
          <p:cNvPicPr>
            <a:picLocks noChangeAspect="1"/>
          </p:cNvPicPr>
          <p:nvPr/>
        </p:nvPicPr>
        <p:blipFill>
          <a:blip r:embed="rId7"/>
          <a:stretch>
            <a:fillRect/>
          </a:stretch>
        </p:blipFill>
        <p:spPr>
          <a:xfrm>
            <a:off x="12472914" y="1216018"/>
            <a:ext cx="2415726" cy="2415726"/>
          </a:xfrm>
          <a:prstGeom prst="rect">
            <a:avLst/>
          </a:prstGeom>
        </p:spPr>
      </p:pic>
      <p:sp>
        <p:nvSpPr>
          <p:cNvPr id="19" name="ZoneTexte 18">
            <a:extLst>
              <a:ext uri="{FF2B5EF4-FFF2-40B4-BE49-F238E27FC236}">
                <a16:creationId xmlns:a16="http://schemas.microsoft.com/office/drawing/2014/main" id="{811AA2BC-8FBA-71E2-2974-CE3586D40063}"/>
              </a:ext>
            </a:extLst>
          </p:cNvPr>
          <p:cNvSpPr txBox="1"/>
          <p:nvPr/>
        </p:nvSpPr>
        <p:spPr>
          <a:xfrm>
            <a:off x="12879766" y="3927714"/>
            <a:ext cx="2109552" cy="861774"/>
          </a:xfrm>
          <a:prstGeom prst="rect">
            <a:avLst/>
          </a:prstGeom>
        </p:spPr>
        <p:txBody>
          <a:bodyPr wrap="none" lIns="0" tIns="0" rIns="0" bIns="0" rtlCol="0">
            <a:spAutoFit/>
          </a:bodyPr>
          <a:lstStyle/>
          <a:p>
            <a:r>
              <a:rPr lang="fr-FR" sz="2800" dirty="0">
                <a:solidFill>
                  <a:schemeClr val="bg1"/>
                </a:solidFill>
                <a:latin typeface="Helvetica 55 Roman" panose="020B0604020202020204" pitchFamily="34" charset="0"/>
              </a:rPr>
              <a:t>MS </a:t>
            </a:r>
            <a:r>
              <a:rPr lang="fr-FR" sz="2800" dirty="0" err="1">
                <a:solidFill>
                  <a:schemeClr val="bg1"/>
                </a:solidFill>
                <a:latin typeface="Helvetica 55 Roman" panose="020B0604020202020204" pitchFamily="34" charset="0"/>
              </a:rPr>
              <a:t>Github</a:t>
            </a:r>
            <a:br>
              <a:rPr lang="fr-FR" sz="2800" dirty="0">
                <a:solidFill>
                  <a:schemeClr val="bg1"/>
                </a:solidFill>
                <a:latin typeface="Helvetica 55 Roman" panose="020B0604020202020204" pitchFamily="34" charset="0"/>
              </a:rPr>
            </a:br>
            <a:r>
              <a:rPr lang="fr-FR" sz="2800" dirty="0">
                <a:solidFill>
                  <a:schemeClr val="bg1"/>
                </a:solidFill>
                <a:latin typeface="Helvetica 55 Roman" panose="020B0604020202020204" pitchFamily="34" charset="0"/>
              </a:rPr>
              <a:t>sur demande</a:t>
            </a:r>
          </a:p>
        </p:txBody>
      </p:sp>
    </p:spTree>
    <p:extLst>
      <p:ext uri="{BB962C8B-B14F-4D97-AF65-F5344CB8AC3E}">
        <p14:creationId xmlns:p14="http://schemas.microsoft.com/office/powerpoint/2010/main" val="1560000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a:extLst>
              <a:ext uri="{FF2B5EF4-FFF2-40B4-BE49-F238E27FC236}">
                <a16:creationId xmlns:a16="http://schemas.microsoft.com/office/drawing/2014/main" id="{1710E2B6-16DE-516D-3DA2-115635895DDB}"/>
              </a:ext>
            </a:extLst>
          </p:cNvPr>
          <p:cNvSpPr>
            <a:spLocks noGrp="1"/>
          </p:cNvSpPr>
          <p:nvPr>
            <p:ph idx="1"/>
          </p:nvPr>
        </p:nvSpPr>
        <p:spPr>
          <a:xfrm>
            <a:off x="1010882" y="1828763"/>
            <a:ext cx="8308032" cy="3446994"/>
          </a:xfrm>
        </p:spPr>
        <p:txBody>
          <a:bodyPr>
            <a:normAutofit fontScale="92500"/>
          </a:bodyPr>
          <a:lstStyle/>
          <a:p>
            <a:r>
              <a:rPr lang="en-US" sz="1867" dirty="0"/>
              <a:t>Prompt </a:t>
            </a:r>
            <a:r>
              <a:rPr lang="en-US" sz="1867" dirty="0" err="1"/>
              <a:t>testé</a:t>
            </a:r>
            <a:r>
              <a:rPr lang="en-US" sz="1867" dirty="0"/>
              <a:t> avec Claude Sonnet 4: </a:t>
            </a:r>
          </a:p>
          <a:p>
            <a:pPr marL="0" indent="0">
              <a:buNone/>
            </a:pPr>
            <a:r>
              <a:rPr lang="en-US" sz="1867" dirty="0" err="1">
                <a:latin typeface="Helvetica 55 Roman" panose="020B0604020202020204" pitchFamily="34" charset="0"/>
              </a:rPr>
              <a:t>Itération</a:t>
            </a:r>
            <a:r>
              <a:rPr lang="en-US" sz="1867" dirty="0">
                <a:latin typeface="Helvetica 55 Roman" panose="020B0604020202020204" pitchFamily="34" charset="0"/>
              </a:rPr>
              <a:t> 1 : </a:t>
            </a:r>
            <a:br>
              <a:rPr lang="en-US" sz="1867" dirty="0">
                <a:latin typeface="Helvetica 55 Roman" panose="020B0604020202020204" pitchFamily="34" charset="0"/>
              </a:rPr>
            </a:br>
            <a:r>
              <a:rPr lang="en-US" sz="1867" dirty="0">
                <a:latin typeface="Helvetica 55 Roman" panose="020B0604020202020204" pitchFamily="34" charset="0"/>
              </a:rPr>
              <a:t>“P</a:t>
            </a:r>
            <a:r>
              <a:rPr lang="fr-FR" sz="1867" dirty="0">
                <a:latin typeface="Helvetica 55 Roman" panose="020B0604020202020204" pitchFamily="34" charset="0"/>
              </a:rPr>
              <a:t>rends le rôle d'un développeur spécialiste de codage dans des pages html </a:t>
            </a:r>
            <a:br>
              <a:rPr lang="fr-FR" sz="1867" dirty="0">
                <a:latin typeface="Helvetica 55 Roman" panose="020B0604020202020204" pitchFamily="34" charset="0"/>
              </a:rPr>
            </a:br>
            <a:r>
              <a:rPr lang="fr-FR" sz="1867" dirty="0">
                <a:latin typeface="Helvetica 55 Roman" panose="020B0604020202020204" pitchFamily="34" charset="0"/>
              </a:rPr>
              <a:t>crée une page html transportable avec un programme qui se lance à l'ouverture de la page ce programme doit récupérer le contenu du presse papier.</a:t>
            </a:r>
          </a:p>
          <a:p>
            <a:pPr marL="0" indent="0">
              <a:buNone/>
            </a:pPr>
            <a:r>
              <a:rPr lang="fr-FR" sz="1867" dirty="0">
                <a:latin typeface="Helvetica 55 Roman" panose="020B0604020202020204" pitchFamily="34" charset="0"/>
              </a:rPr>
              <a:t>Si ce contenu contient des adresses mails, il doit en extraire chacun des adresses emails et les afficher en l'un au dessus de l'autre dans la page. </a:t>
            </a:r>
          </a:p>
          <a:p>
            <a:pPr marL="0" indent="0">
              <a:buNone/>
            </a:pPr>
            <a:r>
              <a:rPr lang="fr-FR" sz="1867" dirty="0">
                <a:latin typeface="Helvetica 55 Roman" panose="020B0604020202020204" pitchFamily="34" charset="0"/>
              </a:rPr>
              <a:t>Les adresses doivent être débarrassées de tous séparateurs et de tous identifiants. </a:t>
            </a:r>
            <a:br>
              <a:rPr lang="fr-FR" sz="1867" dirty="0">
                <a:latin typeface="Helvetica 55 Roman" panose="020B0604020202020204" pitchFamily="34" charset="0"/>
              </a:rPr>
            </a:br>
            <a:r>
              <a:rPr lang="fr-FR" sz="1867" dirty="0">
                <a:latin typeface="Helvetica 55 Roman" panose="020B0604020202020204" pitchFamily="34" charset="0"/>
              </a:rPr>
              <a:t>Les adresses répétées doivent être retirées. </a:t>
            </a:r>
            <a:br>
              <a:rPr lang="fr-FR" sz="1867" dirty="0">
                <a:latin typeface="Helvetica 55 Roman" panose="020B0604020202020204" pitchFamily="34" charset="0"/>
              </a:rPr>
            </a:br>
            <a:r>
              <a:rPr lang="fr-FR" sz="1867" dirty="0">
                <a:latin typeface="Helvetica 55 Roman" panose="020B0604020202020204" pitchFamily="34" charset="0"/>
              </a:rPr>
              <a:t>Termine par un message qui indique le nombre d'emails uniques extraits </a:t>
            </a:r>
          </a:p>
          <a:p>
            <a:pPr marL="0" indent="0">
              <a:buNone/>
            </a:pPr>
            <a:r>
              <a:rPr lang="fr-FR" sz="1867" dirty="0">
                <a:latin typeface="Helvetica 55 Roman" panose="020B0604020202020204" pitchFamily="34" charset="0"/>
              </a:rPr>
              <a:t>Ajoute un bouton pour copier la liste d'email produite dans le presse-papiers</a:t>
            </a:r>
            <a:r>
              <a:rPr lang="en-US" sz="1867" dirty="0">
                <a:latin typeface="Helvetica 55 Roman" panose="020B0604020202020204" pitchFamily="34" charset="0"/>
              </a:rPr>
              <a:t>.”</a:t>
            </a:r>
          </a:p>
        </p:txBody>
      </p:sp>
      <p:sp>
        <p:nvSpPr>
          <p:cNvPr id="5" name="Titre 4">
            <a:extLst>
              <a:ext uri="{FF2B5EF4-FFF2-40B4-BE49-F238E27FC236}">
                <a16:creationId xmlns:a16="http://schemas.microsoft.com/office/drawing/2014/main" id="{95C77E1C-7BC4-9DE8-BEB0-9D6B483A1AF7}"/>
              </a:ext>
            </a:extLst>
          </p:cNvPr>
          <p:cNvSpPr>
            <a:spLocks noGrp="1"/>
          </p:cNvSpPr>
          <p:nvPr>
            <p:ph type="title"/>
          </p:nvPr>
        </p:nvSpPr>
        <p:spPr>
          <a:xfrm>
            <a:off x="279400" y="373527"/>
            <a:ext cx="15387563" cy="1100994"/>
          </a:xfrm>
        </p:spPr>
        <p:txBody>
          <a:bodyPr vert="horz" lIns="0" tIns="0" rIns="0" bIns="0" rtlCol="0" anchor="t" anchorCtr="0">
            <a:noAutofit/>
          </a:bodyPr>
          <a:lstStyle/>
          <a:p>
            <a:pPr algn="l">
              <a:lnSpc>
                <a:spcPct val="90000"/>
              </a:lnSpc>
            </a:pPr>
            <a:r>
              <a:rPr lang="fr-FR" sz="3200" spc="-20" dirty="0">
                <a:solidFill>
                  <a:srgbClr val="FF6600"/>
                </a:solidFill>
                <a:latin typeface="Helvetica 75 Bold" panose="020B0804020202020204" pitchFamily="34" charset="0"/>
              </a:rPr>
              <a:t>Plus avancé : fabriquer sa première app en html / </a:t>
            </a:r>
            <a:r>
              <a:rPr lang="fr-FR" sz="3200" spc="-20" dirty="0" err="1">
                <a:solidFill>
                  <a:srgbClr val="FF6600"/>
                </a:solidFill>
                <a:latin typeface="Helvetica 75 Bold" panose="020B0804020202020204" pitchFamily="34" charset="0"/>
              </a:rPr>
              <a:t>js</a:t>
            </a:r>
            <a:r>
              <a:rPr lang="fr-FR" sz="3200" spc="-20" dirty="0">
                <a:solidFill>
                  <a:srgbClr val="FF6600"/>
                </a:solidFill>
                <a:latin typeface="Helvetica 75 Bold" panose="020B0804020202020204" pitchFamily="34" charset="0"/>
              </a:rPr>
              <a:t> autoportant </a:t>
            </a:r>
            <a:br>
              <a:rPr lang="fr-FR" sz="3200" spc="-20" dirty="0">
                <a:solidFill>
                  <a:srgbClr val="FF6600"/>
                </a:solidFill>
                <a:latin typeface="Helvetica 75 Bold" panose="020B0804020202020204" pitchFamily="34" charset="0"/>
              </a:rPr>
            </a:br>
            <a:r>
              <a:rPr lang="fr-FR" sz="3200" spc="-20" dirty="0">
                <a:solidFill>
                  <a:srgbClr val="FF6600"/>
                </a:solidFill>
                <a:latin typeface="Helvetica 75 Bold" panose="020B0804020202020204" pitchFamily="34" charset="0"/>
              </a:rPr>
              <a:t>Elle extrait les adresses mail des destinataires </a:t>
            </a:r>
            <a:r>
              <a:rPr lang="fr-FR" sz="3200" spc="-20">
                <a:solidFill>
                  <a:srgbClr val="FF6600"/>
                </a:solidFill>
                <a:latin typeface="Helvetica 75 Bold" panose="020B0804020202020204" pitchFamily="34" charset="0"/>
              </a:rPr>
              <a:t>copiées depuis </a:t>
            </a:r>
            <a:r>
              <a:rPr lang="fr-FR" sz="3200" spc="-20" dirty="0" err="1">
                <a:solidFill>
                  <a:srgbClr val="FF6600"/>
                </a:solidFill>
                <a:latin typeface="Helvetica 75 Bold" panose="020B0804020202020204" pitchFamily="34" charset="0"/>
              </a:rPr>
              <a:t>outlook</a:t>
            </a:r>
            <a:r>
              <a:rPr lang="fr-FR" sz="3200" spc="-20" dirty="0">
                <a:solidFill>
                  <a:srgbClr val="FF6600"/>
                </a:solidFill>
                <a:latin typeface="Helvetica 75 Bold" panose="020B0804020202020204" pitchFamily="34" charset="0"/>
              </a:rPr>
              <a:t>.</a:t>
            </a:r>
          </a:p>
        </p:txBody>
      </p:sp>
      <p:graphicFrame>
        <p:nvGraphicFramePr>
          <p:cNvPr id="8" name="Objet 7">
            <a:hlinkClick r:id="rId2"/>
            <a:extLst>
              <a:ext uri="{FF2B5EF4-FFF2-40B4-BE49-F238E27FC236}">
                <a16:creationId xmlns:a16="http://schemas.microsoft.com/office/drawing/2014/main" id="{34C27586-63B1-33AC-1DE6-E505D5DAB6AA}"/>
              </a:ext>
            </a:extLst>
          </p:cNvPr>
          <p:cNvGraphicFramePr>
            <a:graphicFrameLocks noChangeAspect="1"/>
          </p:cNvGraphicFramePr>
          <p:nvPr/>
        </p:nvGraphicFramePr>
        <p:xfrm>
          <a:off x="888216" y="7221122"/>
          <a:ext cx="3502377" cy="939801"/>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3" imgW="1970429" imgH="527853" progId="Package">
                  <p:embed/>
                </p:oleObj>
              </mc:Choice>
              <mc:Fallback>
                <p:oleObj name="Objet d’environnement du Gestionnaire de liaisons" showAsIcon="1" r:id="rId3" imgW="1970429" imgH="527853" progId="Package">
                  <p:embed/>
                  <p:pic>
                    <p:nvPicPr>
                      <p:cNvPr id="8" name="Objet 7">
                        <a:hlinkClick r:id="rId2"/>
                        <a:extLst>
                          <a:ext uri="{FF2B5EF4-FFF2-40B4-BE49-F238E27FC236}">
                            <a16:creationId xmlns:a16="http://schemas.microsoft.com/office/drawing/2014/main" id="{34C27586-63B1-33AC-1DE6-E505D5DAB6AA}"/>
                          </a:ext>
                        </a:extLst>
                      </p:cNvPr>
                      <p:cNvPicPr/>
                      <p:nvPr/>
                    </p:nvPicPr>
                    <p:blipFill>
                      <a:blip r:embed="rId4"/>
                      <a:stretch>
                        <a:fillRect/>
                      </a:stretch>
                    </p:blipFill>
                    <p:spPr>
                      <a:xfrm>
                        <a:off x="888216" y="7221122"/>
                        <a:ext cx="3502377" cy="939801"/>
                      </a:xfrm>
                      <a:prstGeom prst="rect">
                        <a:avLst/>
                      </a:prstGeom>
                    </p:spPr>
                  </p:pic>
                </p:oleObj>
              </mc:Fallback>
            </mc:AlternateContent>
          </a:graphicData>
        </a:graphic>
      </p:graphicFrame>
      <p:pic>
        <p:nvPicPr>
          <p:cNvPr id="10" name="Image 9">
            <a:extLst>
              <a:ext uri="{FF2B5EF4-FFF2-40B4-BE49-F238E27FC236}">
                <a16:creationId xmlns:a16="http://schemas.microsoft.com/office/drawing/2014/main" id="{17B24B90-F092-9F8D-044C-7B94ACC85194}"/>
              </a:ext>
            </a:extLst>
          </p:cNvPr>
          <p:cNvPicPr>
            <a:picLocks noChangeAspect="1"/>
          </p:cNvPicPr>
          <p:nvPr/>
        </p:nvPicPr>
        <p:blipFill>
          <a:blip r:embed="rId5"/>
          <a:stretch>
            <a:fillRect/>
          </a:stretch>
        </p:blipFill>
        <p:spPr>
          <a:xfrm>
            <a:off x="10931775" y="1821634"/>
            <a:ext cx="5243429" cy="1437652"/>
          </a:xfrm>
          <a:prstGeom prst="rect">
            <a:avLst/>
          </a:prstGeom>
        </p:spPr>
      </p:pic>
      <p:sp>
        <p:nvSpPr>
          <p:cNvPr id="12" name="ZoneTexte 11">
            <a:extLst>
              <a:ext uri="{FF2B5EF4-FFF2-40B4-BE49-F238E27FC236}">
                <a16:creationId xmlns:a16="http://schemas.microsoft.com/office/drawing/2014/main" id="{97692861-5251-8CD7-FE25-5E87140E6284}"/>
              </a:ext>
            </a:extLst>
          </p:cNvPr>
          <p:cNvSpPr txBox="1"/>
          <p:nvPr/>
        </p:nvSpPr>
        <p:spPr>
          <a:xfrm>
            <a:off x="947894" y="5572595"/>
            <a:ext cx="4163180" cy="954300"/>
          </a:xfrm>
          <a:prstGeom prst="rect">
            <a:avLst/>
          </a:prstGeom>
          <a:noFill/>
        </p:spPr>
        <p:txBody>
          <a:bodyPr wrap="square">
            <a:spAutoFit/>
          </a:bodyPr>
          <a:lstStyle/>
          <a:p>
            <a:r>
              <a:rPr lang="fr-FR" sz="1867">
                <a:latin typeface="Helvetica 55 Roman" panose="020B0604020202020204" pitchFamily="34" charset="0"/>
                <a:sym typeface="Wingdings" panose="05000000000000000000" pitchFamily="2" charset="2"/>
              </a:rPr>
              <a:t> </a:t>
            </a:r>
            <a:r>
              <a:rPr lang="fr-FR" sz="1867">
                <a:latin typeface="Helvetica 55 Roman" panose="020B0604020202020204" pitchFamily="34" charset="0"/>
              </a:rPr>
              <a:t>Copier le code dans un </a:t>
            </a:r>
            <a:r>
              <a:rPr lang="fr-FR" sz="1867" err="1">
                <a:latin typeface="Helvetica 55 Roman" panose="020B0604020202020204" pitchFamily="34" charset="0"/>
              </a:rPr>
              <a:t>notepad</a:t>
            </a:r>
            <a:r>
              <a:rPr lang="fr-FR" sz="1867">
                <a:latin typeface="Helvetica 55 Roman" panose="020B0604020202020204" pitchFamily="34" charset="0"/>
              </a:rPr>
              <a:t> et l’enregistrer en .txt.</a:t>
            </a:r>
            <a:br>
              <a:rPr lang="fr-FR" sz="1867">
                <a:latin typeface="Helvetica 55 Roman" panose="020B0604020202020204" pitchFamily="34" charset="0"/>
              </a:rPr>
            </a:br>
            <a:r>
              <a:rPr lang="fr-FR" sz="1867">
                <a:latin typeface="Helvetica 55 Roman" panose="020B0604020202020204" pitchFamily="34" charset="0"/>
              </a:rPr>
              <a:t>Le renommer en .html </a:t>
            </a:r>
            <a:endParaRPr lang="en-US" sz="1867"/>
          </a:p>
        </p:txBody>
      </p:sp>
      <p:pic>
        <p:nvPicPr>
          <p:cNvPr id="14" name="Image 13">
            <a:extLst>
              <a:ext uri="{FF2B5EF4-FFF2-40B4-BE49-F238E27FC236}">
                <a16:creationId xmlns:a16="http://schemas.microsoft.com/office/drawing/2014/main" id="{043159EF-93DE-3F77-B18C-075EAB76F514}"/>
              </a:ext>
            </a:extLst>
          </p:cNvPr>
          <p:cNvPicPr>
            <a:picLocks noChangeAspect="1"/>
          </p:cNvPicPr>
          <p:nvPr/>
        </p:nvPicPr>
        <p:blipFill>
          <a:blip r:embed="rId6"/>
          <a:stretch>
            <a:fillRect/>
          </a:stretch>
        </p:blipFill>
        <p:spPr>
          <a:xfrm>
            <a:off x="10864555" y="5030693"/>
            <a:ext cx="3593163" cy="2719424"/>
          </a:xfrm>
          <a:prstGeom prst="rect">
            <a:avLst/>
          </a:prstGeom>
        </p:spPr>
      </p:pic>
      <p:pic>
        <p:nvPicPr>
          <p:cNvPr id="16" name="Image 15">
            <a:extLst>
              <a:ext uri="{FF2B5EF4-FFF2-40B4-BE49-F238E27FC236}">
                <a16:creationId xmlns:a16="http://schemas.microsoft.com/office/drawing/2014/main" id="{39DF0D5E-F7B9-2736-4A69-AE3A597668D8}"/>
              </a:ext>
            </a:extLst>
          </p:cNvPr>
          <p:cNvPicPr>
            <a:picLocks noChangeAspect="1"/>
          </p:cNvPicPr>
          <p:nvPr/>
        </p:nvPicPr>
        <p:blipFill>
          <a:blip r:embed="rId7"/>
          <a:stretch>
            <a:fillRect/>
          </a:stretch>
        </p:blipFill>
        <p:spPr>
          <a:xfrm>
            <a:off x="10864555" y="3390245"/>
            <a:ext cx="4171296" cy="1368939"/>
          </a:xfrm>
          <a:prstGeom prst="rect">
            <a:avLst/>
          </a:prstGeom>
        </p:spPr>
      </p:pic>
      <p:sp>
        <p:nvSpPr>
          <p:cNvPr id="4" name="Ellipse 3">
            <a:extLst>
              <a:ext uri="{FF2B5EF4-FFF2-40B4-BE49-F238E27FC236}">
                <a16:creationId xmlns:a16="http://schemas.microsoft.com/office/drawing/2014/main" id="{69E6C91E-8452-3ADE-1E33-072A9DD87C15}"/>
              </a:ext>
            </a:extLst>
          </p:cNvPr>
          <p:cNvSpPr/>
          <p:nvPr/>
        </p:nvSpPr>
        <p:spPr>
          <a:xfrm>
            <a:off x="146845" y="7019026"/>
            <a:ext cx="701244" cy="671996"/>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5689">
                <a:solidFill>
                  <a:srgbClr val="000000"/>
                </a:solidFill>
              </a:rPr>
              <a:t>3</a:t>
            </a:r>
          </a:p>
        </p:txBody>
      </p:sp>
      <p:sp>
        <p:nvSpPr>
          <p:cNvPr id="6" name="Ellipse 5">
            <a:extLst>
              <a:ext uri="{FF2B5EF4-FFF2-40B4-BE49-F238E27FC236}">
                <a16:creationId xmlns:a16="http://schemas.microsoft.com/office/drawing/2014/main" id="{54453A4D-5BF0-F228-7ECF-DB373CD11AF2}"/>
              </a:ext>
            </a:extLst>
          </p:cNvPr>
          <p:cNvSpPr/>
          <p:nvPr/>
        </p:nvSpPr>
        <p:spPr>
          <a:xfrm>
            <a:off x="146845" y="1863600"/>
            <a:ext cx="701244" cy="671996"/>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5689">
                <a:solidFill>
                  <a:srgbClr val="000000"/>
                </a:solidFill>
              </a:rPr>
              <a:t>1</a:t>
            </a:r>
          </a:p>
        </p:txBody>
      </p:sp>
      <p:sp>
        <p:nvSpPr>
          <p:cNvPr id="9" name="Ellipse 8">
            <a:extLst>
              <a:ext uri="{FF2B5EF4-FFF2-40B4-BE49-F238E27FC236}">
                <a16:creationId xmlns:a16="http://schemas.microsoft.com/office/drawing/2014/main" id="{B41CA602-8755-0E91-2A6D-88031BD11814}"/>
              </a:ext>
            </a:extLst>
          </p:cNvPr>
          <p:cNvSpPr/>
          <p:nvPr/>
        </p:nvSpPr>
        <p:spPr>
          <a:xfrm>
            <a:off x="146845" y="5609190"/>
            <a:ext cx="701244" cy="671996"/>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5689">
                <a:solidFill>
                  <a:srgbClr val="000000"/>
                </a:solidFill>
              </a:rPr>
              <a:t>2</a:t>
            </a:r>
          </a:p>
        </p:txBody>
      </p:sp>
      <p:sp>
        <p:nvSpPr>
          <p:cNvPr id="11" name="Ellipse 10">
            <a:extLst>
              <a:ext uri="{FF2B5EF4-FFF2-40B4-BE49-F238E27FC236}">
                <a16:creationId xmlns:a16="http://schemas.microsoft.com/office/drawing/2014/main" id="{CA5029F9-56AE-C152-6D84-CE6F908C8D73}"/>
              </a:ext>
            </a:extLst>
          </p:cNvPr>
          <p:cNvSpPr/>
          <p:nvPr/>
        </p:nvSpPr>
        <p:spPr>
          <a:xfrm>
            <a:off x="10230530" y="1946096"/>
            <a:ext cx="701244" cy="671996"/>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5689">
                <a:solidFill>
                  <a:srgbClr val="000000"/>
                </a:solidFill>
              </a:rPr>
              <a:t>4</a:t>
            </a:r>
          </a:p>
        </p:txBody>
      </p:sp>
      <p:cxnSp>
        <p:nvCxnSpPr>
          <p:cNvPr id="15" name="Connecteur droit 14">
            <a:extLst>
              <a:ext uri="{FF2B5EF4-FFF2-40B4-BE49-F238E27FC236}">
                <a16:creationId xmlns:a16="http://schemas.microsoft.com/office/drawing/2014/main" id="{0ECAF598-6909-7BD9-8174-39316F1420EE}"/>
              </a:ext>
            </a:extLst>
          </p:cNvPr>
          <p:cNvCxnSpPr/>
          <p:nvPr/>
        </p:nvCxnSpPr>
        <p:spPr>
          <a:xfrm>
            <a:off x="9646418" y="1941657"/>
            <a:ext cx="0" cy="657069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7071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AE0AEB1-85E5-4380-DE19-AA60E9579181}"/>
              </a:ext>
            </a:extLst>
          </p:cNvPr>
          <p:cNvSpPr txBox="1"/>
          <p:nvPr/>
        </p:nvSpPr>
        <p:spPr>
          <a:xfrm>
            <a:off x="889000" y="2438399"/>
            <a:ext cx="7021534" cy="5836357"/>
          </a:xfrm>
          <a:prstGeom prst="rect">
            <a:avLst/>
          </a:prstGeom>
          <a:noFill/>
        </p:spPr>
        <p:txBody>
          <a:bodyPr wrap="square" rtlCol="0">
            <a:normAutofit lnSpcReduction="10000"/>
          </a:bodyPr>
          <a:lstStyle/>
          <a:p>
            <a:r>
              <a:rPr lang="fr-FR" dirty="0">
                <a:solidFill>
                  <a:schemeClr val="accent1"/>
                </a:solidFill>
              </a:rPr>
              <a:t>Prompt initial </a:t>
            </a:r>
            <a:r>
              <a:rPr lang="fr-FR" dirty="0">
                <a:solidFill>
                  <a:srgbClr val="FF6600"/>
                </a:solidFill>
                <a:latin typeface="Helvetica 55 Roman" panose="020B0604020202020204" pitchFamily="34" charset="0"/>
              </a:rPr>
              <a:t>(Claude 4.6)</a:t>
            </a:r>
            <a:r>
              <a:rPr lang="fr-FR" dirty="0">
                <a:solidFill>
                  <a:schemeClr val="accent1"/>
                </a:solidFill>
              </a:rPr>
              <a:t>: </a:t>
            </a:r>
            <a:r>
              <a:rPr lang="fr-FR" dirty="0"/>
              <a:t>prends le rôle d'un spécialiste de JavaScript et crée un fichier html standalone qui fasse un trombinoscope: Le trombinoscope est un tableau avec les photos toutes de même taille et le nom en dessous de chacune. Le fichier contient des champs modifiables avec le nombre de lignes et le nombre de colonnes à utiliser pour le trombinoscope. à l'ouverture il demande ou est le répertoire à utiliser. Ensuite il ouvre une fenêtre ou trouver le répertoire. Attention le répertoire peut être sur un disque local mais aussi un chemin de SharePoint teams. Le répertoire contient des fichiers d'image nommés NOM_PRENOM qui sont répartis en sous répertoires d'équipe. </a:t>
            </a:r>
            <a:r>
              <a:rPr lang="fr-FR" dirty="0">
                <a:highlight>
                  <a:srgbClr val="FF6600"/>
                </a:highlight>
              </a:rPr>
              <a:t>les titres utiliseront uniquement les couleurs noir, gris et orange (#FF6600) et la police </a:t>
            </a:r>
            <a:r>
              <a:rPr lang="fr-FR" dirty="0" err="1">
                <a:highlight>
                  <a:srgbClr val="FF6600"/>
                </a:highlight>
              </a:rPr>
              <a:t>Helvetica</a:t>
            </a:r>
            <a:r>
              <a:rPr lang="fr-FR" dirty="0">
                <a:highlight>
                  <a:srgbClr val="FF6600"/>
                </a:highlight>
              </a:rPr>
              <a:t> 55 Roman</a:t>
            </a:r>
            <a:r>
              <a:rPr lang="fr-FR" dirty="0"/>
              <a:t>. Les images sont prises dans les répertoires. Le fichier doit obligatoirement fonctionner sur MICROSOFT EDGE. les noms ne doivent pas apparaitre en gras et les éléments de trombinoscope doivent être trié par ordre alphabétique. Laisse les noms en minuscule ou majuscule comme dans les fichiers et réduis les intervalles entre photos et entre les lignes. Inclue le prompt complet pour faire ce fichier dans les commentaires du javascript.</a:t>
            </a:r>
          </a:p>
        </p:txBody>
      </p:sp>
      <p:pic>
        <p:nvPicPr>
          <p:cNvPr id="6" name="Image 5">
            <a:extLst>
              <a:ext uri="{FF2B5EF4-FFF2-40B4-BE49-F238E27FC236}">
                <a16:creationId xmlns:a16="http://schemas.microsoft.com/office/drawing/2014/main" id="{B56FAE20-CBA1-7DF1-E9E3-9F7E0C1005B1}"/>
              </a:ext>
            </a:extLst>
          </p:cNvPr>
          <p:cNvPicPr>
            <a:picLocks noChangeAspect="1"/>
          </p:cNvPicPr>
          <p:nvPr/>
        </p:nvPicPr>
        <p:blipFill>
          <a:blip r:embed="rId2"/>
          <a:stretch>
            <a:fillRect/>
          </a:stretch>
        </p:blipFill>
        <p:spPr>
          <a:xfrm>
            <a:off x="8991352" y="1219200"/>
            <a:ext cx="6780308" cy="6934200"/>
          </a:xfrm>
          <a:prstGeom prst="rect">
            <a:avLst/>
          </a:prstGeom>
        </p:spPr>
      </p:pic>
      <p:sp>
        <p:nvSpPr>
          <p:cNvPr id="7" name="Titre 6">
            <a:extLst>
              <a:ext uri="{FF2B5EF4-FFF2-40B4-BE49-F238E27FC236}">
                <a16:creationId xmlns:a16="http://schemas.microsoft.com/office/drawing/2014/main" id="{409259F0-65A4-4962-FC9A-AE90785F2B5C}"/>
              </a:ext>
            </a:extLst>
          </p:cNvPr>
          <p:cNvSpPr>
            <a:spLocks noGrp="1"/>
          </p:cNvSpPr>
          <p:nvPr>
            <p:ph type="title"/>
          </p:nvPr>
        </p:nvSpPr>
        <p:spPr>
          <a:xfrm>
            <a:off x="896256" y="869243"/>
            <a:ext cx="7688943" cy="1322212"/>
          </a:xfrm>
        </p:spPr>
        <p:txBody>
          <a:bodyPr vert="horz" lIns="91440" tIns="45720" rIns="91440" bIns="45720" rtlCol="0" anchor="ctr">
            <a:normAutofit/>
          </a:bodyPr>
          <a:lstStyle/>
          <a:p>
            <a:pPr defTabSz="914400"/>
            <a:r>
              <a:rPr lang="fr-FR" sz="4400" dirty="0">
                <a:solidFill>
                  <a:srgbClr val="FF6600"/>
                </a:solidFill>
                <a:latin typeface="Helvetica 55 Roman" panose="020B0604020202020204" pitchFamily="34" charset="0"/>
              </a:rPr>
              <a:t>Trombinoscope / </a:t>
            </a:r>
            <a:r>
              <a:rPr lang="fr-FR" sz="4400" dirty="0" err="1">
                <a:solidFill>
                  <a:srgbClr val="FF6600"/>
                </a:solidFill>
                <a:latin typeface="Helvetica 55 Roman" panose="020B0604020202020204" pitchFamily="34" charset="0"/>
              </a:rPr>
              <a:t>who’s</a:t>
            </a:r>
            <a:r>
              <a:rPr lang="fr-FR" sz="4400" dirty="0">
                <a:solidFill>
                  <a:srgbClr val="FF6600"/>
                </a:solidFill>
                <a:latin typeface="Helvetica 55 Roman" panose="020B0604020202020204" pitchFamily="34" charset="0"/>
              </a:rPr>
              <a:t> </a:t>
            </a:r>
            <a:r>
              <a:rPr lang="fr-FR" sz="4400" dirty="0" err="1">
                <a:solidFill>
                  <a:srgbClr val="FF6600"/>
                </a:solidFill>
                <a:latin typeface="Helvetica 55 Roman" panose="020B0604020202020204" pitchFamily="34" charset="0"/>
              </a:rPr>
              <a:t>who</a:t>
            </a:r>
            <a:br>
              <a:rPr lang="fr-FR" sz="4400" dirty="0">
                <a:solidFill>
                  <a:srgbClr val="FF6600"/>
                </a:solidFill>
                <a:latin typeface="Helvetica 55 Roman" panose="020B0604020202020204" pitchFamily="34" charset="0"/>
              </a:rPr>
            </a:br>
            <a:endParaRPr lang="fr-FR" sz="4400" dirty="0">
              <a:solidFill>
                <a:srgbClr val="FF6600"/>
              </a:solidFill>
              <a:latin typeface="Helvetica 55 Roman" panose="020B0604020202020204" pitchFamily="34" charset="0"/>
            </a:endParaRPr>
          </a:p>
        </p:txBody>
      </p:sp>
    </p:spTree>
    <p:extLst>
      <p:ext uri="{BB962C8B-B14F-4D97-AF65-F5344CB8AC3E}">
        <p14:creationId xmlns:p14="http://schemas.microsoft.com/office/powerpoint/2010/main" val="2920428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5" name="Picture 11">
            <a:extLst>
              <a:ext uri="{FF2B5EF4-FFF2-40B4-BE49-F238E27FC236}">
                <a16:creationId xmlns:a16="http://schemas.microsoft.com/office/drawing/2014/main" id="{7B884846-79D1-8B02-E9F7-A810B9744722}"/>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1153655" y="4186567"/>
            <a:ext cx="4648256" cy="4761017"/>
          </a:xfrm>
          <a:prstGeom prst="rect">
            <a:avLst/>
          </a:prstGeom>
          <a:noFill/>
          <a:extLst>
            <a:ext uri="{909E8E84-426E-40DD-AFC4-6F175D3DCCD1}">
              <a14:hiddenFill xmlns:a14="http://schemas.microsoft.com/office/drawing/2010/main">
                <a:solidFill>
                  <a:srgbClr val="FFFFFF"/>
                </a:solidFill>
              </a14:hiddenFill>
            </a:ext>
          </a:extLst>
        </p:spPr>
      </p:pic>
      <p:sp>
        <p:nvSpPr>
          <p:cNvPr id="6" name="Titre 5">
            <a:extLst>
              <a:ext uri="{FF2B5EF4-FFF2-40B4-BE49-F238E27FC236}">
                <a16:creationId xmlns:a16="http://schemas.microsoft.com/office/drawing/2014/main" id="{D229A02A-5CC9-1C8F-D62B-3AC669BB9B85}"/>
              </a:ext>
            </a:extLst>
          </p:cNvPr>
          <p:cNvSpPr>
            <a:spLocks noGrp="1"/>
          </p:cNvSpPr>
          <p:nvPr>
            <p:ph type="title"/>
          </p:nvPr>
        </p:nvSpPr>
        <p:spPr/>
        <p:txBody>
          <a:bodyPr/>
          <a:lstStyle/>
          <a:p>
            <a:r>
              <a:rPr lang="fr-FR" dirty="0">
                <a:solidFill>
                  <a:schemeClr val="tx2"/>
                </a:solidFill>
              </a:rPr>
              <a:t>Partir de l’annuaire pour mettre en slide l’organigramme d’un </a:t>
            </a:r>
            <a:r>
              <a:rPr lang="fr-FR" dirty="0" err="1">
                <a:solidFill>
                  <a:schemeClr val="tx2"/>
                </a:solidFill>
              </a:rPr>
              <a:t>board</a:t>
            </a:r>
            <a:endParaRPr lang="en-US" dirty="0">
              <a:solidFill>
                <a:schemeClr val="tx2"/>
              </a:solidFill>
            </a:endParaRPr>
          </a:p>
        </p:txBody>
      </p:sp>
      <p:sp>
        <p:nvSpPr>
          <p:cNvPr id="5" name="Rectangle 2">
            <a:extLst>
              <a:ext uri="{FF2B5EF4-FFF2-40B4-BE49-F238E27FC236}">
                <a16:creationId xmlns:a16="http://schemas.microsoft.com/office/drawing/2014/main" id="{532A083F-ECA3-2E3C-0A26-8862F80F77B1}"/>
              </a:ext>
            </a:extLst>
          </p:cNvPr>
          <p:cNvSpPr>
            <a:spLocks noChangeArrowheads="1"/>
          </p:cNvSpPr>
          <p:nvPr/>
        </p:nvSpPr>
        <p:spPr bwMode="auto">
          <a:xfrm>
            <a:off x="71121" y="1695073"/>
            <a:ext cx="4465975" cy="216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62560" tIns="81280" rIns="162560" bIns="81280" numCol="1" anchor="ctr" anchorCtr="0" compatLnSpc="1">
            <a:prstTxWarp prst="textNoShape">
              <a:avLst/>
            </a:prstTxWarp>
            <a:normAutofit/>
          </a:bodyPr>
          <a:lstStyle/>
          <a:p>
            <a:pPr defTabSz="1625620" eaLnBrk="0" fontAlgn="base" hangingPunct="0">
              <a:spcBef>
                <a:spcPct val="0"/>
              </a:spcBef>
              <a:spcAft>
                <a:spcPct val="0"/>
              </a:spcAft>
            </a:pPr>
            <a:r>
              <a:rPr lang="fr-FR" altLang="fr-FR" sz="1956" b="1" dirty="0">
                <a:solidFill>
                  <a:srgbClr val="FF7900"/>
                </a:solidFill>
                <a:latin typeface="Arial" panose="020B0604020202020204" pitchFamily="34" charset="0"/>
                <a:ea typeface="Aptos" panose="020B0004020202020204" pitchFamily="34" charset="0"/>
                <a:cs typeface="Aptos" panose="020B0004020202020204" pitchFamily="34" charset="0"/>
              </a:rPr>
              <a:t>1 - Récupérer les informations</a:t>
            </a:r>
            <a:r>
              <a:rPr lang="fr-FR" altLang="fr-FR" sz="1956" dirty="0">
                <a:solidFill>
                  <a:srgbClr val="FF7900"/>
                </a:solidFill>
                <a:latin typeface="Arial" panose="020B0604020202020204" pitchFamily="34" charset="0"/>
                <a:ea typeface="Aptos" panose="020B0004020202020204" pitchFamily="34" charset="0"/>
                <a:cs typeface="Aptos" panose="020B0004020202020204" pitchFamily="34" charset="0"/>
              </a:rPr>
              <a:t> </a:t>
            </a:r>
            <a:r>
              <a:rPr lang="fr-FR" altLang="fr-FR" sz="1956" dirty="0">
                <a:solidFill>
                  <a:srgbClr val="FFFFFF"/>
                </a:solidFill>
                <a:latin typeface="Arial" panose="020B0604020202020204" pitchFamily="34" charset="0"/>
                <a:ea typeface="Aptos" panose="020B0004020202020204" pitchFamily="34" charset="0"/>
                <a:cs typeface="Aptos" panose="020B0004020202020204" pitchFamily="34" charset="0"/>
              </a:rPr>
              <a:t>dans l’onglet équipe dans l’annuaire </a:t>
            </a:r>
            <a:r>
              <a:rPr lang="fr-FR" altLang="fr-FR" sz="1956" dirty="0">
                <a:solidFill>
                  <a:srgbClr val="FFFFFF"/>
                </a:solidFill>
                <a:latin typeface="Arial" panose="020B0604020202020204" pitchFamily="34" charset="0"/>
                <a:ea typeface="Aptos" panose="020B0004020202020204" pitchFamily="34" charset="0"/>
                <a:cs typeface="Aptos" panose="020B0004020202020204" pitchFamily="34" charset="0"/>
                <a:hlinkClick r:id="rId4">
                  <a:extLst>
                    <a:ext uri="{A12FA001-AC4F-418D-AE19-62706E023703}">
                      <ahyp:hlinkClr xmlns:ahyp="http://schemas.microsoft.com/office/drawing/2018/hyperlinkcolor" val="tx"/>
                    </a:ext>
                  </a:extLst>
                </a:hlinkClick>
              </a:rPr>
              <a:t>https://annuaire-sec.sso.infra.ftgroup/</a:t>
            </a:r>
            <a:endParaRPr lang="fr-FR" altLang="fr-FR" sz="533" dirty="0">
              <a:solidFill>
                <a:srgbClr val="FFFFFF"/>
              </a:solidFill>
              <a:latin typeface="Arial" panose="020B0604020202020204" pitchFamily="34" charset="0"/>
            </a:endParaRPr>
          </a:p>
          <a:p>
            <a:pPr defTabSz="1625620" eaLnBrk="0" fontAlgn="base" hangingPunct="0">
              <a:spcBef>
                <a:spcPct val="0"/>
              </a:spcBef>
              <a:spcAft>
                <a:spcPct val="0"/>
              </a:spcAft>
            </a:pPr>
            <a:r>
              <a:rPr lang="fr-FR" altLang="fr-FR" sz="1956" dirty="0">
                <a:solidFill>
                  <a:srgbClr val="FFFFFF"/>
                </a:solidFill>
                <a:latin typeface="Arial" panose="020B0604020202020204" pitchFamily="34" charset="0"/>
                <a:ea typeface="Aptos" panose="020B0004020202020204" pitchFamily="34" charset="0"/>
                <a:cs typeface="Aptos" panose="020B0004020202020204" pitchFamily="34" charset="0"/>
              </a:rPr>
              <a:t>Exporter avec le bouton « télécharger les données de l’équipe »</a:t>
            </a:r>
            <a:endParaRPr lang="fr-FR" altLang="fr-FR" sz="533" dirty="0">
              <a:solidFill>
                <a:srgbClr val="FFFFFF"/>
              </a:solidFill>
              <a:latin typeface="Arial" panose="020B0604020202020204" pitchFamily="34" charset="0"/>
            </a:endParaRPr>
          </a:p>
          <a:p>
            <a:pPr defTabSz="1625620" eaLnBrk="0" fontAlgn="base" hangingPunct="0">
              <a:spcBef>
                <a:spcPct val="0"/>
              </a:spcBef>
              <a:spcAft>
                <a:spcPct val="0"/>
              </a:spcAft>
            </a:pPr>
            <a:endParaRPr lang="fr-FR" altLang="fr-FR" sz="3200" dirty="0">
              <a:solidFill>
                <a:srgbClr val="FFFFFF"/>
              </a:solidFill>
              <a:latin typeface="Arial" panose="020B0604020202020204" pitchFamily="34" charset="0"/>
            </a:endParaRPr>
          </a:p>
        </p:txBody>
      </p:sp>
      <p:pic>
        <p:nvPicPr>
          <p:cNvPr id="1025" name="Image 4">
            <a:extLst>
              <a:ext uri="{FF2B5EF4-FFF2-40B4-BE49-F238E27FC236}">
                <a16:creationId xmlns:a16="http://schemas.microsoft.com/office/drawing/2014/main" id="{CCBEBEE6-1FD2-DA45-E1FE-8BFE410C4A53}"/>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69454" y="3753661"/>
            <a:ext cx="4029529" cy="393568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6">
            <a:extLst>
              <a:ext uri="{FF2B5EF4-FFF2-40B4-BE49-F238E27FC236}">
                <a16:creationId xmlns:a16="http://schemas.microsoft.com/office/drawing/2014/main" id="{75EEA5D3-6B0F-8876-CBFC-5540211A4A77}"/>
              </a:ext>
            </a:extLst>
          </p:cNvPr>
          <p:cNvSpPr>
            <a:spLocks noChangeArrowheads="1"/>
          </p:cNvSpPr>
          <p:nvPr/>
        </p:nvSpPr>
        <p:spPr bwMode="auto">
          <a:xfrm>
            <a:off x="4537095" y="1797757"/>
            <a:ext cx="5060320" cy="1668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62560" tIns="81280" rIns="162560" bIns="81280" numCol="1" anchor="ctr" anchorCtr="0" compatLnSpc="1">
            <a:prstTxWarp prst="textNoShape">
              <a:avLst/>
            </a:prstTxWarp>
            <a:normAutofit fontScale="92500" lnSpcReduction="10000"/>
          </a:bodyPr>
          <a:lstStyle/>
          <a:p>
            <a:pPr defTabSz="1625620" eaLnBrk="0" fontAlgn="base" hangingPunct="0">
              <a:spcBef>
                <a:spcPct val="0"/>
              </a:spcBef>
              <a:spcAft>
                <a:spcPct val="0"/>
              </a:spcAft>
            </a:pPr>
            <a:r>
              <a:rPr lang="fr-FR" altLang="fr-FR" sz="1956" dirty="0">
                <a:solidFill>
                  <a:srgbClr val="FFFFFF"/>
                </a:solidFill>
                <a:latin typeface="Arial" panose="020B0604020202020204" pitchFamily="34" charset="0"/>
                <a:ea typeface="Aptos" panose="020B0004020202020204" pitchFamily="34" charset="0"/>
                <a:cs typeface="Aptos" panose="020B0004020202020204" pitchFamily="34" charset="0"/>
              </a:rPr>
              <a:t>OU sélectionner les bons noms et utiliser le bouton « Envoyer un email à la liste cochée », copier la colonne des emails.  Récupérer la liste des destinataires du mail qui s’est ouvert en la copiant dans le champ « à » de l’email &lt;CTRL A&gt; &lt;CTRL C&gt;</a:t>
            </a:r>
            <a:endParaRPr lang="fr-FR" altLang="fr-FR" sz="3200" dirty="0">
              <a:solidFill>
                <a:srgbClr val="FFFFFF"/>
              </a:solidFill>
              <a:latin typeface="Arial" panose="020B0604020202020204" pitchFamily="34" charset="0"/>
            </a:endParaRPr>
          </a:p>
        </p:txBody>
      </p:sp>
      <p:pic>
        <p:nvPicPr>
          <p:cNvPr id="1029" name="Picture 5">
            <a:extLst>
              <a:ext uri="{FF2B5EF4-FFF2-40B4-BE49-F238E27FC236}">
                <a16:creationId xmlns:a16="http://schemas.microsoft.com/office/drawing/2014/main" id="{44403B82-F90B-84DE-E144-54AB3C2A5CB8}"/>
              </a:ext>
            </a:extLst>
          </p:cNvPr>
          <p:cNvPicPr>
            <a:picLocks noChangeAspect="1" noChangeArrowheads="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4697318" y="3466591"/>
            <a:ext cx="5192770" cy="81673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0">
            <a:extLst>
              <a:ext uri="{FF2B5EF4-FFF2-40B4-BE49-F238E27FC236}">
                <a16:creationId xmlns:a16="http://schemas.microsoft.com/office/drawing/2014/main" id="{01D4EAC1-8FEE-890E-8949-E726C03C3553}"/>
              </a:ext>
            </a:extLst>
          </p:cNvPr>
          <p:cNvSpPr>
            <a:spLocks noChangeArrowheads="1"/>
          </p:cNvSpPr>
          <p:nvPr/>
        </p:nvSpPr>
        <p:spPr bwMode="auto">
          <a:xfrm>
            <a:off x="4583614" y="4572001"/>
            <a:ext cx="5660043" cy="1668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62560" tIns="81280" rIns="162560" bIns="81280" numCol="1" anchor="ctr" anchorCtr="0" compatLnSpc="1">
            <a:prstTxWarp prst="textNoShape">
              <a:avLst/>
            </a:prstTxWarp>
            <a:normAutofit/>
          </a:bodyPr>
          <a:lstStyle/>
          <a:p>
            <a:pPr defTabSz="1625620" eaLnBrk="0" fontAlgn="base" hangingPunct="0">
              <a:spcBef>
                <a:spcPct val="0"/>
              </a:spcBef>
              <a:spcAft>
                <a:spcPct val="0"/>
              </a:spcAft>
            </a:pPr>
            <a:r>
              <a:rPr lang="fr-FR" altLang="fr-FR" sz="1956" b="1" dirty="0">
                <a:solidFill>
                  <a:srgbClr val="FF7900"/>
                </a:solidFill>
                <a:latin typeface="Arial" panose="020B0604020202020204" pitchFamily="34" charset="0"/>
                <a:ea typeface="Aptos" panose="020B0004020202020204" pitchFamily="34" charset="0"/>
                <a:cs typeface="Aptos" panose="020B0004020202020204" pitchFamily="34" charset="0"/>
              </a:rPr>
              <a:t>2 - Ouvrir l’outil groupe LISTDIFF </a:t>
            </a:r>
            <a:br>
              <a:rPr lang="fr-FR" altLang="fr-FR" sz="1956" b="1" dirty="0">
                <a:solidFill>
                  <a:srgbClr val="FFFFFF"/>
                </a:solidFill>
                <a:latin typeface="Arial" panose="020B0604020202020204" pitchFamily="34" charset="0"/>
                <a:ea typeface="Aptos" panose="020B0004020202020204" pitchFamily="34" charset="0"/>
                <a:cs typeface="Aptos" panose="020B0004020202020204" pitchFamily="34" charset="0"/>
              </a:rPr>
            </a:br>
            <a:r>
              <a:rPr lang="fr-FR" altLang="fr-FR" sz="1956" b="1" dirty="0">
                <a:solidFill>
                  <a:srgbClr val="FFFFFF"/>
                </a:solidFill>
                <a:latin typeface="Arial" panose="020B0604020202020204" pitchFamily="34" charset="0"/>
                <a:ea typeface="Aptos" panose="020B0004020202020204" pitchFamily="34" charset="0"/>
                <a:cs typeface="Aptos" panose="020B0004020202020204" pitchFamily="34" charset="0"/>
                <a:hlinkClick r:id="rId9">
                  <a:extLst>
                    <a:ext uri="{A12FA001-AC4F-418D-AE19-62706E023703}">
                      <ahyp:hlinkClr xmlns:ahyp="http://schemas.microsoft.com/office/drawing/2018/hyperlinkcolor" val="tx"/>
                    </a:ext>
                  </a:extLst>
                </a:hlinkClick>
              </a:rPr>
              <a:t>https://listdiff.innov.intraorange</a:t>
            </a:r>
            <a:endParaRPr lang="fr-FR" altLang="fr-FR" sz="533" dirty="0">
              <a:solidFill>
                <a:srgbClr val="FFFFFF"/>
              </a:solidFill>
              <a:latin typeface="Arial" panose="020B0604020202020204" pitchFamily="34" charset="0"/>
            </a:endParaRPr>
          </a:p>
          <a:p>
            <a:pPr defTabSz="1625620" eaLnBrk="0" fontAlgn="base" hangingPunct="0">
              <a:spcBef>
                <a:spcPct val="0"/>
              </a:spcBef>
              <a:spcAft>
                <a:spcPct val="0"/>
              </a:spcAft>
            </a:pPr>
            <a:r>
              <a:rPr lang="fr-FR" altLang="fr-FR" sz="1956" dirty="0">
                <a:solidFill>
                  <a:srgbClr val="FFFFFF"/>
                </a:solidFill>
                <a:latin typeface="Arial" panose="020B0604020202020204" pitchFamily="34" charset="0"/>
                <a:ea typeface="Aptos" panose="020B0004020202020204" pitchFamily="34" charset="0"/>
                <a:cs typeface="Aptos" panose="020B0004020202020204" pitchFamily="34" charset="0"/>
              </a:rPr>
              <a:t>Coller la liste dans le cartouche à gauche</a:t>
            </a:r>
            <a:endParaRPr lang="fr-FR" altLang="fr-FR" sz="533" dirty="0">
              <a:solidFill>
                <a:srgbClr val="FFFFFF"/>
              </a:solidFill>
              <a:latin typeface="Arial" panose="020B0604020202020204" pitchFamily="34" charset="0"/>
            </a:endParaRPr>
          </a:p>
          <a:p>
            <a:pPr defTabSz="1625620" eaLnBrk="0" fontAlgn="base" hangingPunct="0">
              <a:spcBef>
                <a:spcPct val="0"/>
              </a:spcBef>
              <a:spcAft>
                <a:spcPct val="0"/>
              </a:spcAft>
            </a:pPr>
            <a:r>
              <a:rPr lang="fr-FR" altLang="fr-FR" sz="1956" dirty="0">
                <a:solidFill>
                  <a:srgbClr val="FFFFFF"/>
                </a:solidFill>
                <a:latin typeface="Arial" panose="020B0604020202020204" pitchFamily="34" charset="0"/>
                <a:ea typeface="Aptos" panose="020B0004020202020204" pitchFamily="34" charset="0"/>
                <a:cs typeface="Aptos" panose="020B0004020202020204" pitchFamily="34" charset="0"/>
              </a:rPr>
              <a:t>Appuyer sur « rechercher avec photo »</a:t>
            </a:r>
          </a:p>
          <a:p>
            <a:pPr defTabSz="1625620" eaLnBrk="0" fontAlgn="base" hangingPunct="0">
              <a:spcBef>
                <a:spcPct val="0"/>
              </a:spcBef>
              <a:spcAft>
                <a:spcPct val="0"/>
              </a:spcAft>
            </a:pPr>
            <a:r>
              <a:rPr lang="fr-FR" altLang="fr-FR" sz="1956" dirty="0">
                <a:solidFill>
                  <a:srgbClr val="FFFFFF"/>
                </a:solidFill>
                <a:latin typeface="Arial" panose="020B0604020202020204" pitchFamily="34" charset="0"/>
                <a:ea typeface="Aptos" panose="020B0004020202020204" pitchFamily="34" charset="0"/>
                <a:cs typeface="Aptos" panose="020B0004020202020204" pitchFamily="34" charset="0"/>
              </a:rPr>
              <a:t>Puis Zip photos pour récupérer les photos</a:t>
            </a:r>
            <a:endParaRPr lang="fr-FR" altLang="fr-FR" sz="3200" dirty="0">
              <a:solidFill>
                <a:srgbClr val="FFFFFF"/>
              </a:solidFill>
              <a:latin typeface="Arial" panose="020B0604020202020204" pitchFamily="34" charset="0"/>
            </a:endParaRPr>
          </a:p>
        </p:txBody>
      </p:sp>
      <p:pic>
        <p:nvPicPr>
          <p:cNvPr id="1033" name="Image 3">
            <a:extLst>
              <a:ext uri="{FF2B5EF4-FFF2-40B4-BE49-F238E27FC236}">
                <a16:creationId xmlns:a16="http://schemas.microsoft.com/office/drawing/2014/main" id="{88259D6D-5533-D27E-411D-D301958A8E8F}"/>
              </a:ext>
            </a:extLst>
          </p:cNvPr>
          <p:cNvPicPr>
            <a:picLocks noChangeAspect="1" noChangeArrowheads="1"/>
          </p:cNvPicPr>
          <p:nvPr/>
        </p:nvPicPr>
        <p:blipFill>
          <a:blip r:embed="rId10" r:link="rId11">
            <a:extLst>
              <a:ext uri="{28A0092B-C50C-407E-A947-70E740481C1C}">
                <a14:useLocalDpi xmlns:a14="http://schemas.microsoft.com/office/drawing/2010/main" val="0"/>
              </a:ext>
            </a:extLst>
          </a:blip>
          <a:srcRect/>
          <a:stretch>
            <a:fillRect/>
          </a:stretch>
        </p:blipFill>
        <p:spPr bwMode="auto">
          <a:xfrm>
            <a:off x="4717724" y="6240834"/>
            <a:ext cx="5172363" cy="2206037"/>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4">
            <a:extLst>
              <a:ext uri="{FF2B5EF4-FFF2-40B4-BE49-F238E27FC236}">
                <a16:creationId xmlns:a16="http://schemas.microsoft.com/office/drawing/2014/main" id="{473A5983-3B6A-4329-54ED-749B641451B4}"/>
              </a:ext>
            </a:extLst>
          </p:cNvPr>
          <p:cNvSpPr>
            <a:spLocks noChangeArrowheads="1"/>
          </p:cNvSpPr>
          <p:nvPr/>
        </p:nvSpPr>
        <p:spPr bwMode="auto">
          <a:xfrm>
            <a:off x="9946982" y="1403559"/>
            <a:ext cx="6280535" cy="2879769"/>
          </a:xfrm>
          <a:prstGeom prst="rect">
            <a:avLst/>
          </a:prstGeom>
          <a:noFill/>
          <a:ln>
            <a:noFill/>
          </a:ln>
          <a:effectLst/>
        </p:spPr>
        <p:txBody>
          <a:bodyPr vert="horz" wrap="square" lIns="162560" tIns="81280" rIns="162560" bIns="81280" numCol="1" anchor="ctr" anchorCtr="0" compatLnSpc="1">
            <a:prstTxWarp prst="textNoShape">
              <a:avLst/>
            </a:prstTxWarp>
            <a:normAutofit fontScale="92500"/>
          </a:bodyPr>
          <a:lstStyle/>
          <a:p>
            <a:pPr defTabSz="1625620" eaLnBrk="0" fontAlgn="base" hangingPunct="0">
              <a:spcBef>
                <a:spcPct val="0"/>
              </a:spcBef>
              <a:spcAft>
                <a:spcPct val="0"/>
              </a:spcAft>
            </a:pPr>
            <a:r>
              <a:rPr lang="fr-FR" altLang="fr-FR" sz="2133" b="1" dirty="0">
                <a:solidFill>
                  <a:srgbClr val="FF7900"/>
                </a:solidFill>
                <a:latin typeface="Arial" panose="020B0604020202020204" pitchFamily="34" charset="0"/>
                <a:ea typeface="Aptos" panose="020B0004020202020204" pitchFamily="34" charset="0"/>
                <a:cs typeface="Aptos" panose="020B0004020202020204" pitchFamily="34" charset="0"/>
              </a:rPr>
              <a:t>3 – utiliser l’outil 3C</a:t>
            </a:r>
            <a:r>
              <a:rPr lang="fr-FR" altLang="fr-FR" sz="1956" b="1" dirty="0">
                <a:solidFill>
                  <a:srgbClr val="FFFFFF"/>
                </a:solidFill>
                <a:latin typeface="Arial" panose="020B0604020202020204" pitchFamily="34" charset="0"/>
                <a:ea typeface="Aptos" panose="020B0004020202020204" pitchFamily="34" charset="0"/>
                <a:cs typeface="Aptos" panose="020B0004020202020204" pitchFamily="34" charset="0"/>
              </a:rPr>
              <a:t> </a:t>
            </a:r>
            <a:r>
              <a:rPr lang="fr-FR" altLang="fr-FR" sz="1956" b="1" dirty="0" err="1">
                <a:solidFill>
                  <a:srgbClr val="FFFFFF"/>
                </a:solidFill>
                <a:latin typeface="Arial" panose="020B0604020202020204" pitchFamily="34" charset="0"/>
                <a:ea typeface="Aptos" panose="020B0004020202020204" pitchFamily="34" charset="0"/>
                <a:cs typeface="Aptos" panose="020B0004020202020204" pitchFamily="34" charset="0"/>
                <a:hlinkClick r:id="rId12">
                  <a:extLst>
                    <a:ext uri="{A12FA001-AC4F-418D-AE19-62706E023703}">
                      <ahyp:hlinkClr xmlns:ahyp="http://schemas.microsoft.com/office/drawing/2018/hyperlinkcolor" val="tx"/>
                    </a:ext>
                  </a:extLst>
                </a:hlinkClick>
              </a:rPr>
              <a:t>TrombiTool</a:t>
            </a:r>
            <a:r>
              <a:rPr lang="fr-FR" altLang="fr-FR" sz="1956" b="1" dirty="0">
                <a:solidFill>
                  <a:srgbClr val="FFFFFF"/>
                </a:solidFill>
                <a:latin typeface="Arial" panose="020B0604020202020204" pitchFamily="34" charset="0"/>
                <a:ea typeface="Aptos" panose="020B0004020202020204" pitchFamily="34" charset="0"/>
                <a:cs typeface="Aptos" panose="020B0004020202020204" pitchFamily="34" charset="0"/>
              </a:rPr>
              <a:t> </a:t>
            </a:r>
            <a:r>
              <a:rPr lang="fr-FR" altLang="fr-FR" sz="1956" dirty="0">
                <a:solidFill>
                  <a:srgbClr val="FFFFFF"/>
                </a:solidFill>
                <a:latin typeface="Arial" panose="020B0604020202020204" pitchFamily="34" charset="0"/>
                <a:ea typeface="Aptos" panose="020B0004020202020204" pitchFamily="34" charset="0"/>
                <a:cs typeface="Aptos" panose="020B0004020202020204" pitchFamily="34" charset="0"/>
              </a:rPr>
              <a:t> </a:t>
            </a:r>
            <a:br>
              <a:rPr lang="fr-FR" altLang="fr-FR" sz="1956" dirty="0">
                <a:solidFill>
                  <a:srgbClr val="FFFFFF"/>
                </a:solidFill>
                <a:latin typeface="Arial" panose="020B0604020202020204" pitchFamily="34" charset="0"/>
                <a:ea typeface="Aptos" panose="020B0004020202020204" pitchFamily="34" charset="0"/>
                <a:cs typeface="Aptos" panose="020B0004020202020204" pitchFamily="34" charset="0"/>
              </a:rPr>
            </a:br>
            <a:r>
              <a:rPr lang="fr-FR" altLang="fr-FR" sz="1778" dirty="0">
                <a:solidFill>
                  <a:srgbClr val="FFFFFF"/>
                </a:solidFill>
                <a:latin typeface="Arial" panose="020B0604020202020204" pitchFamily="34" charset="0"/>
                <a:ea typeface="Aptos" panose="020B0004020202020204" pitchFamily="34" charset="0"/>
                <a:cs typeface="Aptos" panose="020B0004020202020204" pitchFamily="34" charset="0"/>
              </a:rPr>
              <a:t>… attention il faut l’ouvrir dans l’application (EDGE) PAS dans Teams qui comme d’habitude ne donne pas la bonne expérience</a:t>
            </a:r>
            <a:br>
              <a:rPr lang="fr-FR" altLang="fr-FR" sz="1778" dirty="0">
                <a:solidFill>
                  <a:srgbClr val="FFFFFF"/>
                </a:solidFill>
                <a:latin typeface="Arial" panose="020B0604020202020204" pitchFamily="34" charset="0"/>
                <a:ea typeface="Aptos" panose="020B0004020202020204" pitchFamily="34" charset="0"/>
                <a:cs typeface="Aptos" panose="020B0004020202020204" pitchFamily="34" charset="0"/>
              </a:rPr>
            </a:br>
            <a:r>
              <a:rPr lang="fr-FR" altLang="fr-FR" sz="1778" dirty="0">
                <a:solidFill>
                  <a:srgbClr val="FFFFFF"/>
                </a:solidFill>
                <a:latin typeface="Arial" panose="020B0604020202020204" pitchFamily="34" charset="0"/>
                <a:ea typeface="Aptos" panose="020B0004020202020204" pitchFamily="34" charset="0"/>
                <a:cs typeface="Aptos" panose="020B0004020202020204" pitchFamily="34" charset="0"/>
              </a:rPr>
              <a:t>Petite icone en haut à droite « ouvrez », choisir « ouvrir dans l’application » . Ensuite les boutons sont assez explicites</a:t>
            </a:r>
          </a:p>
          <a:p>
            <a:pPr defTabSz="1625620" eaLnBrk="0" fontAlgn="base" hangingPunct="0">
              <a:spcBef>
                <a:spcPct val="0"/>
              </a:spcBef>
              <a:spcAft>
                <a:spcPct val="0"/>
              </a:spcAft>
            </a:pPr>
            <a:endParaRPr lang="fr-FR" altLang="fr-FR" sz="178" dirty="0">
              <a:solidFill>
                <a:srgbClr val="FFFFFF"/>
              </a:solidFill>
              <a:latin typeface="Arial" panose="020B0604020202020204" pitchFamily="34" charset="0"/>
            </a:endParaRPr>
          </a:p>
          <a:p>
            <a:pPr defTabSz="1625620" eaLnBrk="0" fontAlgn="base" hangingPunct="0">
              <a:spcBef>
                <a:spcPct val="0"/>
              </a:spcBef>
              <a:spcAft>
                <a:spcPct val="0"/>
              </a:spcAft>
            </a:pPr>
            <a:r>
              <a:rPr lang="fr-FR" altLang="fr-FR" sz="1778" dirty="0">
                <a:solidFill>
                  <a:srgbClr val="FFFFFF"/>
                </a:solidFill>
                <a:latin typeface="Arial" panose="020B0604020202020204" pitchFamily="34" charset="0"/>
                <a:ea typeface="Aptos" panose="020B0004020202020204" pitchFamily="34" charset="0"/>
                <a:cs typeface="Aptos" panose="020B0004020202020204" pitchFamily="34" charset="0"/>
              </a:rPr>
              <a:t>Sont inclus la possibilité de récupérer un répertoire sur PC ou un ZIP. La capture SharePoint TEAMS ne marche pas chez Orange.</a:t>
            </a:r>
            <a:endParaRPr lang="fr-FR" altLang="fr-FR" sz="178" dirty="0">
              <a:solidFill>
                <a:srgbClr val="FFFFFF"/>
              </a:solidFill>
              <a:latin typeface="Arial" panose="020B0604020202020204" pitchFamily="34" charset="0"/>
            </a:endParaRPr>
          </a:p>
          <a:p>
            <a:pPr defTabSz="1625620" eaLnBrk="0" fontAlgn="base" hangingPunct="0">
              <a:spcBef>
                <a:spcPct val="0"/>
              </a:spcBef>
              <a:spcAft>
                <a:spcPct val="0"/>
              </a:spcAft>
            </a:pPr>
            <a:r>
              <a:rPr lang="fr-FR" altLang="fr-FR" sz="1778" dirty="0">
                <a:solidFill>
                  <a:srgbClr val="FFFFFF"/>
                </a:solidFill>
                <a:latin typeface="Arial" panose="020B0604020202020204" pitchFamily="34" charset="0"/>
                <a:ea typeface="Aptos" panose="020B0004020202020204" pitchFamily="34" charset="0"/>
                <a:cs typeface="Aptos" panose="020B0004020202020204" pitchFamily="34" charset="0"/>
              </a:rPr>
              <a:t>Si le répertoire a des sous répertoires, ça crée des équipes les unes après les autres.</a:t>
            </a:r>
            <a:endParaRPr lang="fr-FR" altLang="fr-FR" sz="3200" dirty="0">
              <a:solidFill>
                <a:srgbClr val="FFFFFF"/>
              </a:solidFill>
              <a:latin typeface="Arial" panose="020B0604020202020204" pitchFamily="34" charset="0"/>
            </a:endParaRPr>
          </a:p>
        </p:txBody>
      </p:sp>
    </p:spTree>
    <p:extLst>
      <p:ext uri="{BB962C8B-B14F-4D97-AF65-F5344CB8AC3E}">
        <p14:creationId xmlns:p14="http://schemas.microsoft.com/office/powerpoint/2010/main" val="2767546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AE0AEB1-85E5-4380-DE19-AA60E9579181}"/>
              </a:ext>
            </a:extLst>
          </p:cNvPr>
          <p:cNvSpPr txBox="1"/>
          <p:nvPr/>
        </p:nvSpPr>
        <p:spPr>
          <a:xfrm>
            <a:off x="889000" y="2438399"/>
            <a:ext cx="7021534" cy="5836357"/>
          </a:xfrm>
          <a:prstGeom prst="rect">
            <a:avLst/>
          </a:prstGeom>
          <a:noFill/>
        </p:spPr>
        <p:txBody>
          <a:bodyPr wrap="square" rtlCol="0">
            <a:normAutofit fontScale="92500" lnSpcReduction="10000"/>
          </a:bodyPr>
          <a:lstStyle/>
          <a:p>
            <a:r>
              <a:rPr lang="fr-FR" dirty="0">
                <a:solidFill>
                  <a:schemeClr val="accent1"/>
                </a:solidFill>
              </a:rPr>
              <a:t>Prompt initial: </a:t>
            </a:r>
            <a:r>
              <a:rPr lang="fr-FR" dirty="0"/>
              <a:t>Réaliser un fichier HTML autoportant. Il doit utiliser les codes couleurs de la marque Orange : gris, blanc, noir, Orange#FF6600 et la police </a:t>
            </a:r>
            <a:r>
              <a:rPr lang="fr-FR" dirty="0" err="1"/>
              <a:t>helvetica</a:t>
            </a:r>
            <a:r>
              <a:rPr lang="fr-FR" dirty="0"/>
              <a:t>. Le fichier doit permettre d’importer ou de coller un tableau de données quel que soit le format Excel CSV, xml ou HTML Dans le cas de l’import d’une liste collée, un titre de colonne est demandé parmi les titres de colonnes déjà importées ou un nouveau. si une liste d’emails est collée, on s’efforcera d’extraire seulement l’email comme identifiant et le nom et le prénom comme colonnes</a:t>
            </a:r>
          </a:p>
          <a:p>
            <a:r>
              <a:rPr lang="fr-FR" dirty="0"/>
              <a:t>Le but du fichier est de réaliser un emploi du temps de séminaire sous forme d'une table claire. Le fichier recherche les colonnes Début ou Start, Fin ou End et Durée ou Duration Ensuite le fichier représente l'emploi du temps en reprenant à gauche ces informations et en ajoutant les autres colonnes importées.</a:t>
            </a:r>
          </a:p>
          <a:p>
            <a:r>
              <a:rPr lang="fr-FR" dirty="0"/>
              <a:t>Les entêtes de colonnes deviennent modifiables. on peut aussi ajouter des colonnes Les lignes peuvent être déplacées La durée peut être modifiée on peut ajouter des lignes entre deux autres Les heures de début et de fin se mettent à jour automatiquement en prenant en compte la ligne du dessus ainsi que la durée</a:t>
            </a:r>
          </a:p>
          <a:p>
            <a:r>
              <a:rPr lang="fr-FR" dirty="0"/>
              <a:t>Toutes les données sont vides à l’ouverture du fichier html Il y a un bouton d’effacement de données, les imports sont toujours des ajouts par rapport aux données existantes A la fin on peut exporter le résultat sous forme de fichier Excel, csv ou html</a:t>
            </a:r>
          </a:p>
          <a:p>
            <a:endParaRPr lang="fr-FR" dirty="0"/>
          </a:p>
        </p:txBody>
      </p:sp>
      <p:sp>
        <p:nvSpPr>
          <p:cNvPr id="7" name="Titre 6">
            <a:extLst>
              <a:ext uri="{FF2B5EF4-FFF2-40B4-BE49-F238E27FC236}">
                <a16:creationId xmlns:a16="http://schemas.microsoft.com/office/drawing/2014/main" id="{409259F0-65A4-4962-FC9A-AE90785F2B5C}"/>
              </a:ext>
            </a:extLst>
          </p:cNvPr>
          <p:cNvSpPr>
            <a:spLocks noGrp="1"/>
          </p:cNvSpPr>
          <p:nvPr>
            <p:ph type="title"/>
          </p:nvPr>
        </p:nvSpPr>
        <p:spPr>
          <a:xfrm>
            <a:off x="896257" y="869243"/>
            <a:ext cx="5816600" cy="1322212"/>
          </a:xfrm>
        </p:spPr>
        <p:txBody>
          <a:bodyPr vert="horz" lIns="91440" tIns="45720" rIns="91440" bIns="45720" rtlCol="0" anchor="ctr">
            <a:normAutofit/>
          </a:bodyPr>
          <a:lstStyle/>
          <a:p>
            <a:pPr defTabSz="914400"/>
            <a:r>
              <a:rPr lang="fr-FR" sz="4400" dirty="0">
                <a:solidFill>
                  <a:srgbClr val="FF6600"/>
                </a:solidFill>
                <a:latin typeface="Helvetica 55 Roman" panose="020B0604020202020204" pitchFamily="34" charset="0"/>
              </a:rPr>
              <a:t>Seminar planner</a:t>
            </a:r>
            <a:br>
              <a:rPr lang="fr-FR" sz="4400" dirty="0">
                <a:solidFill>
                  <a:srgbClr val="FF6600"/>
                </a:solidFill>
                <a:latin typeface="Helvetica 55 Roman" panose="020B0604020202020204" pitchFamily="34" charset="0"/>
              </a:rPr>
            </a:br>
            <a:r>
              <a:rPr lang="fr-FR" sz="4400" dirty="0">
                <a:solidFill>
                  <a:srgbClr val="FF6600"/>
                </a:solidFill>
                <a:latin typeface="Helvetica 55 Roman" panose="020B0604020202020204" pitchFamily="34" charset="0"/>
              </a:rPr>
              <a:t>(Claude 4.6)</a:t>
            </a:r>
          </a:p>
        </p:txBody>
      </p:sp>
      <p:pic>
        <p:nvPicPr>
          <p:cNvPr id="5" name="Image 4">
            <a:extLst>
              <a:ext uri="{FF2B5EF4-FFF2-40B4-BE49-F238E27FC236}">
                <a16:creationId xmlns:a16="http://schemas.microsoft.com/office/drawing/2014/main" id="{878C10B9-6BF3-0E91-B01A-0085D506B125}"/>
              </a:ext>
            </a:extLst>
          </p:cNvPr>
          <p:cNvPicPr>
            <a:picLocks noChangeAspect="1"/>
          </p:cNvPicPr>
          <p:nvPr/>
        </p:nvPicPr>
        <p:blipFill>
          <a:blip r:embed="rId2"/>
          <a:stretch>
            <a:fillRect/>
          </a:stretch>
        </p:blipFill>
        <p:spPr>
          <a:xfrm>
            <a:off x="8051800" y="2209800"/>
            <a:ext cx="7457351" cy="6172200"/>
          </a:xfrm>
          <a:prstGeom prst="rect">
            <a:avLst/>
          </a:prstGeom>
        </p:spPr>
      </p:pic>
    </p:spTree>
    <p:extLst>
      <p:ext uri="{BB962C8B-B14F-4D97-AF65-F5344CB8AC3E}">
        <p14:creationId xmlns:p14="http://schemas.microsoft.com/office/powerpoint/2010/main" val="3710790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AE0AEB1-85E5-4380-DE19-AA60E9579181}"/>
              </a:ext>
            </a:extLst>
          </p:cNvPr>
          <p:cNvSpPr txBox="1"/>
          <p:nvPr/>
        </p:nvSpPr>
        <p:spPr>
          <a:xfrm>
            <a:off x="889000" y="2438399"/>
            <a:ext cx="7021534" cy="5836357"/>
          </a:xfrm>
          <a:prstGeom prst="rect">
            <a:avLst/>
          </a:prstGeom>
          <a:noFill/>
        </p:spPr>
        <p:txBody>
          <a:bodyPr wrap="square" rtlCol="0">
            <a:normAutofit/>
          </a:bodyPr>
          <a:lstStyle/>
          <a:p>
            <a:r>
              <a:rPr lang="fr-FR" dirty="0">
                <a:solidFill>
                  <a:schemeClr val="accent1"/>
                </a:solidFill>
              </a:rPr>
              <a:t>Prompt initial</a:t>
            </a:r>
            <a:r>
              <a:rPr lang="fr-FR" dirty="0">
                <a:solidFill>
                  <a:schemeClr val="accent1"/>
                </a:solidFill>
                <a:latin typeface="Helvetica 55 Roman" panose="020B0604020202020204" pitchFamily="34" charset="0"/>
              </a:rPr>
              <a:t>(</a:t>
            </a:r>
            <a:r>
              <a:rPr lang="fr-FR" dirty="0">
                <a:solidFill>
                  <a:srgbClr val="FF6600"/>
                </a:solidFill>
                <a:latin typeface="Helvetica 55 Roman" panose="020B0604020202020204" pitchFamily="34" charset="0"/>
              </a:rPr>
              <a:t>Claude 4.6)</a:t>
            </a:r>
            <a:r>
              <a:rPr lang="fr-FR" dirty="0"/>
              <a:t>: Prends le rôle d'un spécialiste de </a:t>
            </a:r>
            <a:r>
              <a:rPr lang="fr-FR" dirty="0" err="1"/>
              <a:t>coding</a:t>
            </a:r>
            <a:r>
              <a:rPr lang="fr-FR" dirty="0"/>
              <a:t> en javascript dans des html autoportants et propose un code pour fabriquer une représentation de checklist de tâche sur un projet. L'écran est divisé en deux et ce qui se passe sur l'un influence l'autre. A gauche les tâches avec une date cible et un porteur et une case à cocher. on peut ajouter une tâche, trier et filtrer par porteur, date, tâche</a:t>
            </a:r>
          </a:p>
          <a:p>
            <a:r>
              <a:rPr lang="fr-FR" dirty="0"/>
              <a:t>A droite une représentation sous forme de chemin sinueux avec des jalons avec taches et une tilde si c'est fait ou pas. Les tâches sont réparties à égales distances les unes des autres.</a:t>
            </a:r>
          </a:p>
          <a:p>
            <a:endParaRPr lang="fr-FR" dirty="0"/>
          </a:p>
          <a:p>
            <a:r>
              <a:rPr lang="fr-FR" dirty="0"/>
              <a:t>il y a un bouton pour remettre à zéro on peut importer et exporter en Excel ou en collant</a:t>
            </a:r>
          </a:p>
          <a:p>
            <a:r>
              <a:rPr lang="fr-FR" dirty="0"/>
              <a:t>Imagine une forme originale avec des couleurs de la marque Orange. Propose toujours le code complet à coller</a:t>
            </a:r>
          </a:p>
          <a:p>
            <a:endParaRPr lang="fr-FR" dirty="0"/>
          </a:p>
        </p:txBody>
      </p:sp>
      <p:sp>
        <p:nvSpPr>
          <p:cNvPr id="7" name="Titre 6">
            <a:extLst>
              <a:ext uri="{FF2B5EF4-FFF2-40B4-BE49-F238E27FC236}">
                <a16:creationId xmlns:a16="http://schemas.microsoft.com/office/drawing/2014/main" id="{409259F0-65A4-4962-FC9A-AE90785F2B5C}"/>
              </a:ext>
            </a:extLst>
          </p:cNvPr>
          <p:cNvSpPr>
            <a:spLocks noGrp="1"/>
          </p:cNvSpPr>
          <p:nvPr>
            <p:ph type="title"/>
          </p:nvPr>
        </p:nvSpPr>
        <p:spPr>
          <a:xfrm>
            <a:off x="896257" y="869243"/>
            <a:ext cx="5816600" cy="1322212"/>
          </a:xfrm>
        </p:spPr>
        <p:txBody>
          <a:bodyPr vert="horz" lIns="91440" tIns="45720" rIns="91440" bIns="45720" rtlCol="0" anchor="ctr">
            <a:normAutofit/>
          </a:bodyPr>
          <a:lstStyle/>
          <a:p>
            <a:pPr defTabSz="914400"/>
            <a:r>
              <a:rPr lang="fr-FR" sz="4400" dirty="0">
                <a:solidFill>
                  <a:srgbClr val="FF6600"/>
                </a:solidFill>
                <a:latin typeface="Helvetica 55 Roman" panose="020B0604020202020204" pitchFamily="34" charset="0"/>
              </a:rPr>
              <a:t>Project </a:t>
            </a:r>
            <a:r>
              <a:rPr lang="fr-FR" sz="4400" dirty="0" err="1">
                <a:solidFill>
                  <a:srgbClr val="FF6600"/>
                </a:solidFill>
                <a:latin typeface="Helvetica 55 Roman" panose="020B0604020202020204" pitchFamily="34" charset="0"/>
              </a:rPr>
              <a:t>path</a:t>
            </a:r>
            <a:r>
              <a:rPr lang="fr-FR" sz="4400" dirty="0">
                <a:solidFill>
                  <a:srgbClr val="FF6600"/>
                </a:solidFill>
                <a:latin typeface="Helvetica 55 Roman" panose="020B0604020202020204" pitchFamily="34" charset="0"/>
              </a:rPr>
              <a:t> tracker</a:t>
            </a:r>
            <a:br>
              <a:rPr lang="fr-FR" sz="4400" dirty="0">
                <a:solidFill>
                  <a:srgbClr val="FF6600"/>
                </a:solidFill>
                <a:latin typeface="Helvetica 55 Roman" panose="020B0604020202020204" pitchFamily="34" charset="0"/>
              </a:rPr>
            </a:br>
            <a:endParaRPr lang="fr-FR" sz="4400" dirty="0">
              <a:solidFill>
                <a:srgbClr val="FF6600"/>
              </a:solidFill>
              <a:latin typeface="Helvetica 55 Roman" panose="020B0604020202020204" pitchFamily="34" charset="0"/>
            </a:endParaRPr>
          </a:p>
        </p:txBody>
      </p:sp>
      <p:pic>
        <p:nvPicPr>
          <p:cNvPr id="3" name="Image 2">
            <a:extLst>
              <a:ext uri="{FF2B5EF4-FFF2-40B4-BE49-F238E27FC236}">
                <a16:creationId xmlns:a16="http://schemas.microsoft.com/office/drawing/2014/main" id="{A50ED139-ADBC-63D9-A152-3CABBEFC3191}"/>
              </a:ext>
            </a:extLst>
          </p:cNvPr>
          <p:cNvPicPr>
            <a:picLocks noChangeAspect="1"/>
          </p:cNvPicPr>
          <p:nvPr/>
        </p:nvPicPr>
        <p:blipFill>
          <a:blip r:embed="rId2"/>
          <a:stretch>
            <a:fillRect/>
          </a:stretch>
        </p:blipFill>
        <p:spPr>
          <a:xfrm>
            <a:off x="8585200" y="1563006"/>
            <a:ext cx="7073346" cy="5029200"/>
          </a:xfrm>
          <a:prstGeom prst="rect">
            <a:avLst/>
          </a:prstGeom>
        </p:spPr>
      </p:pic>
    </p:spTree>
    <p:extLst>
      <p:ext uri="{BB962C8B-B14F-4D97-AF65-F5344CB8AC3E}">
        <p14:creationId xmlns:p14="http://schemas.microsoft.com/office/powerpoint/2010/main" val="349420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AE0AEB1-85E5-4380-DE19-AA60E9579181}"/>
              </a:ext>
            </a:extLst>
          </p:cNvPr>
          <p:cNvSpPr txBox="1"/>
          <p:nvPr/>
        </p:nvSpPr>
        <p:spPr>
          <a:xfrm>
            <a:off x="508000" y="1904999"/>
            <a:ext cx="6934200" cy="6369757"/>
          </a:xfrm>
          <a:prstGeom prst="rect">
            <a:avLst/>
          </a:prstGeom>
          <a:noFill/>
        </p:spPr>
        <p:txBody>
          <a:bodyPr wrap="square" rtlCol="0">
            <a:normAutofit fontScale="85000" lnSpcReduction="20000"/>
          </a:bodyPr>
          <a:lstStyle/>
          <a:p>
            <a:r>
              <a:rPr lang="fr-FR" dirty="0">
                <a:solidFill>
                  <a:schemeClr val="accent1"/>
                </a:solidFill>
              </a:rPr>
              <a:t>Prompt initial + </a:t>
            </a:r>
            <a:r>
              <a:rPr lang="fr-FR" dirty="0" err="1">
                <a:solidFill>
                  <a:schemeClr val="accent1"/>
                </a:solidFill>
              </a:rPr>
              <a:t>improvements</a:t>
            </a:r>
            <a:r>
              <a:rPr lang="fr-FR" dirty="0">
                <a:solidFill>
                  <a:schemeClr val="accent1"/>
                </a:solidFill>
              </a:rPr>
              <a:t> </a:t>
            </a:r>
            <a:r>
              <a:rPr lang="fr-FR" dirty="0">
                <a:solidFill>
                  <a:schemeClr val="accent1"/>
                </a:solidFill>
                <a:latin typeface="Helvetica 55 Roman" panose="020B0604020202020204" pitchFamily="34" charset="0"/>
              </a:rPr>
              <a:t>(</a:t>
            </a:r>
            <a:r>
              <a:rPr lang="fr-FR" dirty="0">
                <a:solidFill>
                  <a:srgbClr val="FF6600"/>
                </a:solidFill>
                <a:latin typeface="Helvetica 55 Roman" panose="020B0604020202020204" pitchFamily="34" charset="0"/>
              </a:rPr>
              <a:t>Claude 4.6)</a:t>
            </a:r>
            <a:r>
              <a:rPr lang="fr-FR" dirty="0"/>
              <a:t>:</a:t>
            </a:r>
            <a:br>
              <a:rPr lang="fr-FR" dirty="0"/>
            </a:br>
            <a:r>
              <a:rPr lang="en-US" dirty="0"/>
              <a:t>Take the role of an expert in change management consulting and JavaScript, and prepare a standalone HTML file that allows me to create a cartography of my project allies within the organization on the fly. I want to be able to place drag-and-drop people along two axes: influence and level of support for my project.</a:t>
            </a:r>
          </a:p>
          <a:p>
            <a:r>
              <a:rPr lang="en-US" dirty="0"/>
              <a:t>Allow names to be dragged and dropped freely across the entire surface, meaning close to the center or near the edges, like on a map. Each person would have coordinates X and Y.</a:t>
            </a:r>
          </a:p>
          <a:p>
            <a:r>
              <a:rPr lang="en-US" dirty="0"/>
              <a:t>Export should be in CSV (";") or Excel, not in JSON.</a:t>
            </a:r>
          </a:p>
          <a:p>
            <a:r>
              <a:rPr lang="en-US" dirty="0"/>
              <a:t>Import should be in Excel, CSV, or just a list of names.</a:t>
            </a:r>
          </a:p>
          <a:p>
            <a:r>
              <a:rPr lang="en-US" dirty="0"/>
              <a:t>Persons' attributes should also include a field "Action" for writing the action plan to improve support.</a:t>
            </a:r>
          </a:p>
          <a:p>
            <a:r>
              <a:rPr lang="en-US" dirty="0"/>
              <a:t>Champions and allies should be on the right, not on the left side.</a:t>
            </a:r>
          </a:p>
          <a:p>
            <a:r>
              <a:rPr lang="en-US" dirty="0"/>
              <a:t>High influence should be at the top, not at the bottom.</a:t>
            </a:r>
          </a:p>
          <a:p>
            <a:r>
              <a:rPr lang="en-US" dirty="0"/>
              <a:t>There should be a chart on the right third of the screen with all persons and their fields. Persons should be droppable onto the map, and those already dropped would have a specific background color.</a:t>
            </a:r>
          </a:p>
          <a:p>
            <a:r>
              <a:rPr lang="en-US" dirty="0"/>
              <a:t>Latent blockers should be at the bottom.</a:t>
            </a:r>
          </a:p>
          <a:p>
            <a:r>
              <a:rPr lang="en-US" dirty="0"/>
              <a:t>If emails are pasted/imported, the first name and last name should be extracted as person identity with proper capitalization (first letter uppercase). An email field should be added.</a:t>
            </a:r>
          </a:p>
          <a:p>
            <a:r>
              <a:rPr lang="en-US" dirty="0"/>
              <a:t>All field names should be editable on the right.</a:t>
            </a:r>
          </a:p>
          <a:p>
            <a:r>
              <a:rPr lang="en-US" dirty="0"/>
              <a:t>All persons' attributes, including identity, should be editable on the right screen.</a:t>
            </a:r>
          </a:p>
          <a:p>
            <a:r>
              <a:rPr lang="en-US" dirty="0"/>
              <a:t>Identifiers should not overlap on the map.</a:t>
            </a:r>
          </a:p>
          <a:p>
            <a:r>
              <a:rPr lang="en-US" dirty="0"/>
              <a:t>Show notes and action plans on the right pane.</a:t>
            </a:r>
          </a:p>
          <a:p>
            <a:r>
              <a:rPr lang="en-US" dirty="0"/>
              <a:t>When double-clicking on a name on the map, a box opens where data is available, and the action plan can be written.</a:t>
            </a:r>
          </a:p>
          <a:p>
            <a:r>
              <a:rPr lang="en-US" dirty="0"/>
              <a:t>It should be possible to import lists of emails copied from Outlook, separated by commas or semicolons.</a:t>
            </a:r>
          </a:p>
          <a:p>
            <a:r>
              <a:rPr lang="en-US" dirty="0"/>
              <a:t>No need for the upper line above the map; replace it with the possibility to add names to the stakeholders list.</a:t>
            </a:r>
          </a:p>
          <a:p>
            <a:pPr lvl="0" eaLnBrk="0" fontAlgn="base" hangingPunct="0">
              <a:spcBef>
                <a:spcPct val="0"/>
              </a:spcBef>
              <a:spcAft>
                <a:spcPct val="0"/>
              </a:spcAft>
            </a:pPr>
            <a:endParaRPr lang="fr-FR" dirty="0"/>
          </a:p>
          <a:p>
            <a:endParaRPr lang="fr-FR" dirty="0"/>
          </a:p>
        </p:txBody>
      </p:sp>
      <p:sp>
        <p:nvSpPr>
          <p:cNvPr id="7" name="Titre 6">
            <a:extLst>
              <a:ext uri="{FF2B5EF4-FFF2-40B4-BE49-F238E27FC236}">
                <a16:creationId xmlns:a16="http://schemas.microsoft.com/office/drawing/2014/main" id="{409259F0-65A4-4962-FC9A-AE90785F2B5C}"/>
              </a:ext>
            </a:extLst>
          </p:cNvPr>
          <p:cNvSpPr>
            <a:spLocks noGrp="1"/>
          </p:cNvSpPr>
          <p:nvPr>
            <p:ph type="title"/>
          </p:nvPr>
        </p:nvSpPr>
        <p:spPr>
          <a:xfrm>
            <a:off x="896256" y="869243"/>
            <a:ext cx="12946743" cy="883358"/>
          </a:xfrm>
        </p:spPr>
        <p:txBody>
          <a:bodyPr vert="horz" lIns="91440" tIns="45720" rIns="91440" bIns="45720" rtlCol="0" anchor="ctr">
            <a:normAutofit/>
          </a:bodyPr>
          <a:lstStyle/>
          <a:p>
            <a:pPr defTabSz="914400"/>
            <a:r>
              <a:rPr lang="fr-FR" sz="4400" dirty="0">
                <a:solidFill>
                  <a:srgbClr val="FF6600"/>
                </a:solidFill>
                <a:latin typeface="Helvetica 55 Roman" panose="020B0604020202020204" pitchFamily="34" charset="0"/>
              </a:rPr>
              <a:t>Stakeholder </a:t>
            </a:r>
            <a:r>
              <a:rPr lang="fr-FR" sz="4400" dirty="0" err="1">
                <a:solidFill>
                  <a:srgbClr val="FF6600"/>
                </a:solidFill>
                <a:latin typeface="Helvetica 55 Roman" panose="020B0604020202020204" pitchFamily="34" charset="0"/>
              </a:rPr>
              <a:t>Map</a:t>
            </a:r>
            <a:r>
              <a:rPr lang="fr-FR" sz="4400" dirty="0">
                <a:solidFill>
                  <a:srgbClr val="FF6600"/>
                </a:solidFill>
                <a:latin typeface="Helvetica 55 Roman" panose="020B0604020202020204" pitchFamily="34" charset="0"/>
              </a:rPr>
              <a:t> « cartographie des alliés »</a:t>
            </a:r>
          </a:p>
        </p:txBody>
      </p:sp>
      <p:pic>
        <p:nvPicPr>
          <p:cNvPr id="5" name="Image 4">
            <a:extLst>
              <a:ext uri="{FF2B5EF4-FFF2-40B4-BE49-F238E27FC236}">
                <a16:creationId xmlns:a16="http://schemas.microsoft.com/office/drawing/2014/main" id="{16945F2B-3C81-02A7-C941-F602E9B4CA98}"/>
              </a:ext>
            </a:extLst>
          </p:cNvPr>
          <p:cNvPicPr>
            <a:picLocks noChangeAspect="1"/>
          </p:cNvPicPr>
          <p:nvPr/>
        </p:nvPicPr>
        <p:blipFill>
          <a:blip r:embed="rId2"/>
          <a:stretch>
            <a:fillRect/>
          </a:stretch>
        </p:blipFill>
        <p:spPr>
          <a:xfrm>
            <a:off x="7518400" y="2133600"/>
            <a:ext cx="8509000" cy="4583645"/>
          </a:xfrm>
          <a:prstGeom prst="rect">
            <a:avLst/>
          </a:prstGeom>
        </p:spPr>
      </p:pic>
    </p:spTree>
    <p:extLst>
      <p:ext uri="{BB962C8B-B14F-4D97-AF65-F5344CB8AC3E}">
        <p14:creationId xmlns:p14="http://schemas.microsoft.com/office/powerpoint/2010/main" val="1146427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AE0AEB1-85E5-4380-DE19-AA60E9579181}"/>
              </a:ext>
            </a:extLst>
          </p:cNvPr>
          <p:cNvSpPr txBox="1"/>
          <p:nvPr/>
        </p:nvSpPr>
        <p:spPr>
          <a:xfrm>
            <a:off x="508000" y="1904999"/>
            <a:ext cx="6934200" cy="6369757"/>
          </a:xfrm>
          <a:prstGeom prst="rect">
            <a:avLst/>
          </a:prstGeom>
          <a:noFill/>
        </p:spPr>
        <p:txBody>
          <a:bodyPr wrap="square" rtlCol="0">
            <a:normAutofit/>
          </a:bodyPr>
          <a:lstStyle/>
          <a:p>
            <a:r>
              <a:rPr lang="fr-FR" dirty="0">
                <a:solidFill>
                  <a:schemeClr val="accent1"/>
                </a:solidFill>
              </a:rPr>
              <a:t>Prompt initial </a:t>
            </a:r>
            <a:r>
              <a:rPr lang="fr-FR" dirty="0">
                <a:solidFill>
                  <a:schemeClr val="accent1"/>
                </a:solidFill>
                <a:latin typeface="Helvetica 55 Roman" panose="020B0604020202020204" pitchFamily="34" charset="0"/>
              </a:rPr>
              <a:t>(</a:t>
            </a:r>
            <a:r>
              <a:rPr lang="fr-FR" dirty="0">
                <a:solidFill>
                  <a:srgbClr val="FF6600"/>
                </a:solidFill>
                <a:latin typeface="Helvetica 55 Roman" panose="020B0604020202020204" pitchFamily="34" charset="0"/>
              </a:rPr>
              <a:t>Claude 4.6)</a:t>
            </a:r>
            <a:r>
              <a:rPr lang="fr-FR" dirty="0"/>
              <a:t>:</a:t>
            </a:r>
            <a:br>
              <a:rPr lang="fr-FR" dirty="0"/>
            </a:br>
            <a:r>
              <a:rPr lang="fr-FR" dirty="0"/>
              <a:t>prends le rôle d'un spécialiste de javascript et construis un html autoportant qui permet de choisir un fichier pptx et de réduire sa taille en copiant chaque image pour la coller en jpg. propose le code complet.</a:t>
            </a:r>
          </a:p>
          <a:p>
            <a:endParaRPr lang="fr-FR" dirty="0"/>
          </a:p>
          <a:p>
            <a:endParaRPr lang="fr-FR" dirty="0"/>
          </a:p>
          <a:p>
            <a:endParaRPr lang="fr-FR" dirty="0"/>
          </a:p>
          <a:p>
            <a:endParaRPr lang="fr-FR" dirty="0"/>
          </a:p>
          <a:p>
            <a:r>
              <a:rPr lang="fr-FR" b="1" dirty="0"/>
              <a:t>⚠️ Limitations connues</a:t>
            </a:r>
          </a:p>
          <a:p>
            <a:r>
              <a:rPr lang="fr-FR" dirty="0"/>
              <a:t>Les </a:t>
            </a:r>
            <a:r>
              <a:rPr lang="fr-FR" b="1" dirty="0"/>
              <a:t>images EMF/WMF</a:t>
            </a:r>
            <a:r>
              <a:rPr lang="fr-FR" dirty="0"/>
              <a:t> (vectorielles Windows) ne sont pas traitées</a:t>
            </a:r>
          </a:p>
          <a:p>
            <a:r>
              <a:rPr lang="fr-FR" dirty="0"/>
              <a:t>La </a:t>
            </a:r>
            <a:r>
              <a:rPr lang="fr-FR" b="1" dirty="0"/>
              <a:t>transparence complexe</a:t>
            </a:r>
            <a:r>
              <a:rPr lang="fr-FR" dirty="0"/>
              <a:t> peut être perdue si l'option est désactivée</a:t>
            </a:r>
          </a:p>
          <a:p>
            <a:r>
              <a:rPr lang="fr-FR" dirty="0"/>
              <a:t>Les très gros fichiers peuvent être lents à traiter côté </a:t>
            </a:r>
            <a:r>
              <a:rPr lang="fr-FR" dirty="0" err="1"/>
              <a:t>navigateu</a:t>
            </a:r>
            <a:endParaRPr lang="fr-FR" dirty="0"/>
          </a:p>
          <a:p>
            <a:endParaRPr lang="fr-FR" dirty="0"/>
          </a:p>
        </p:txBody>
      </p:sp>
      <p:sp>
        <p:nvSpPr>
          <p:cNvPr id="7" name="Titre 6">
            <a:extLst>
              <a:ext uri="{FF2B5EF4-FFF2-40B4-BE49-F238E27FC236}">
                <a16:creationId xmlns:a16="http://schemas.microsoft.com/office/drawing/2014/main" id="{409259F0-65A4-4962-FC9A-AE90785F2B5C}"/>
              </a:ext>
            </a:extLst>
          </p:cNvPr>
          <p:cNvSpPr>
            <a:spLocks noGrp="1"/>
          </p:cNvSpPr>
          <p:nvPr>
            <p:ph type="title"/>
          </p:nvPr>
        </p:nvSpPr>
        <p:spPr>
          <a:xfrm>
            <a:off x="896256" y="869243"/>
            <a:ext cx="12946743" cy="883358"/>
          </a:xfrm>
        </p:spPr>
        <p:txBody>
          <a:bodyPr vert="horz" lIns="91440" tIns="45720" rIns="91440" bIns="45720" rtlCol="0" anchor="ctr">
            <a:normAutofit/>
          </a:bodyPr>
          <a:lstStyle/>
          <a:p>
            <a:pPr defTabSz="914400"/>
            <a:r>
              <a:rPr lang="fr-FR" sz="4400" dirty="0">
                <a:solidFill>
                  <a:srgbClr val="FF6600"/>
                </a:solidFill>
                <a:latin typeface="Helvetica 55 Roman" panose="020B0604020202020204" pitchFamily="34" charset="0"/>
              </a:rPr>
              <a:t>Compresseur pptx : réduit la taille des fichiers </a:t>
            </a:r>
          </a:p>
        </p:txBody>
      </p:sp>
      <p:pic>
        <p:nvPicPr>
          <p:cNvPr id="3" name="Image 2">
            <a:extLst>
              <a:ext uri="{FF2B5EF4-FFF2-40B4-BE49-F238E27FC236}">
                <a16:creationId xmlns:a16="http://schemas.microsoft.com/office/drawing/2014/main" id="{B97F4FDE-440A-DD93-C949-487A0B81D5AD}"/>
              </a:ext>
            </a:extLst>
          </p:cNvPr>
          <p:cNvPicPr>
            <a:picLocks noChangeAspect="1"/>
          </p:cNvPicPr>
          <p:nvPr/>
        </p:nvPicPr>
        <p:blipFill>
          <a:blip r:embed="rId2"/>
          <a:stretch>
            <a:fillRect/>
          </a:stretch>
        </p:blipFill>
        <p:spPr>
          <a:xfrm>
            <a:off x="9809097" y="2240842"/>
            <a:ext cx="6440291" cy="6369757"/>
          </a:xfrm>
          <a:prstGeom prst="rect">
            <a:avLst/>
          </a:prstGeom>
        </p:spPr>
      </p:pic>
    </p:spTree>
    <p:extLst>
      <p:ext uri="{BB962C8B-B14F-4D97-AF65-F5344CB8AC3E}">
        <p14:creationId xmlns:p14="http://schemas.microsoft.com/office/powerpoint/2010/main" val="1953898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B148033-5E6E-F151-237A-37AE6E902D43}"/>
              </a:ext>
            </a:extLst>
          </p:cNvPr>
          <p:cNvSpPr>
            <a:spLocks noGrp="1"/>
          </p:cNvSpPr>
          <p:nvPr>
            <p:ph type="title"/>
          </p:nvPr>
        </p:nvSpPr>
        <p:spPr>
          <a:xfrm>
            <a:off x="457200" y="274638"/>
            <a:ext cx="14224000" cy="1143000"/>
          </a:xfrm>
        </p:spPr>
        <p:txBody>
          <a:bodyPr>
            <a:normAutofit/>
          </a:bodyPr>
          <a:lstStyle/>
          <a:p>
            <a:pPr algn="l"/>
            <a:r>
              <a:rPr lang="fr-FR" dirty="0">
                <a:solidFill>
                  <a:srgbClr val="FF6600"/>
                </a:solidFill>
                <a:latin typeface="Helvetica 55 Roman" panose="020B0604020202020204" pitchFamily="34" charset="0"/>
              </a:rPr>
              <a:t>On peut aussi modifier </a:t>
            </a:r>
            <a:r>
              <a:rPr lang="fr-FR">
                <a:solidFill>
                  <a:srgbClr val="FF6600"/>
                </a:solidFill>
                <a:latin typeface="Helvetica 55 Roman" panose="020B0604020202020204" pitchFamily="34" charset="0"/>
              </a:rPr>
              <a:t>le code </a:t>
            </a:r>
            <a:r>
              <a:rPr lang="fr-FR" dirty="0">
                <a:solidFill>
                  <a:srgbClr val="FF6600"/>
                </a:solidFill>
                <a:latin typeface="Helvetica 55 Roman" panose="020B0604020202020204" pitchFamily="34" charset="0"/>
              </a:rPr>
              <a:t>a posteriori</a:t>
            </a:r>
          </a:p>
        </p:txBody>
      </p:sp>
      <p:pic>
        <p:nvPicPr>
          <p:cNvPr id="5" name="Image 4">
            <a:extLst>
              <a:ext uri="{FF2B5EF4-FFF2-40B4-BE49-F238E27FC236}">
                <a16:creationId xmlns:a16="http://schemas.microsoft.com/office/drawing/2014/main" id="{E087E419-E1DE-035F-DB9F-013EA0383701}"/>
              </a:ext>
            </a:extLst>
          </p:cNvPr>
          <p:cNvPicPr>
            <a:picLocks noChangeAspect="1"/>
          </p:cNvPicPr>
          <p:nvPr/>
        </p:nvPicPr>
        <p:blipFill>
          <a:blip r:embed="rId2"/>
          <a:srcRect t="37416"/>
          <a:stretch>
            <a:fillRect/>
          </a:stretch>
        </p:blipFill>
        <p:spPr>
          <a:xfrm>
            <a:off x="0" y="1448118"/>
            <a:ext cx="13716000" cy="1828800"/>
          </a:xfrm>
          <a:prstGeom prst="rect">
            <a:avLst/>
          </a:prstGeom>
        </p:spPr>
      </p:pic>
      <p:pic>
        <p:nvPicPr>
          <p:cNvPr id="6" name="Image 5">
            <a:extLst>
              <a:ext uri="{FF2B5EF4-FFF2-40B4-BE49-F238E27FC236}">
                <a16:creationId xmlns:a16="http://schemas.microsoft.com/office/drawing/2014/main" id="{799C3800-02B0-C1FD-DBC3-CF088A449DFD}"/>
              </a:ext>
            </a:extLst>
          </p:cNvPr>
          <p:cNvPicPr>
            <a:picLocks noChangeAspect="1"/>
          </p:cNvPicPr>
          <p:nvPr/>
        </p:nvPicPr>
        <p:blipFill>
          <a:blip r:embed="rId3"/>
          <a:stretch>
            <a:fillRect/>
          </a:stretch>
        </p:blipFill>
        <p:spPr>
          <a:xfrm>
            <a:off x="7242023" y="3246438"/>
            <a:ext cx="8721878" cy="5875791"/>
          </a:xfrm>
          <a:prstGeom prst="rect">
            <a:avLst/>
          </a:prstGeom>
        </p:spPr>
      </p:pic>
      <p:sp>
        <p:nvSpPr>
          <p:cNvPr id="4" name="ZoneTexte 3">
            <a:extLst>
              <a:ext uri="{FF2B5EF4-FFF2-40B4-BE49-F238E27FC236}">
                <a16:creationId xmlns:a16="http://schemas.microsoft.com/office/drawing/2014/main" id="{805D1102-86E9-B35C-09D8-C9D3BCEBCD47}"/>
              </a:ext>
            </a:extLst>
          </p:cNvPr>
          <p:cNvSpPr txBox="1"/>
          <p:nvPr/>
        </p:nvSpPr>
        <p:spPr>
          <a:xfrm>
            <a:off x="1117600" y="4724400"/>
            <a:ext cx="5129876" cy="1200329"/>
          </a:xfrm>
          <a:prstGeom prst="rect">
            <a:avLst/>
          </a:prstGeom>
          <a:noFill/>
        </p:spPr>
        <p:txBody>
          <a:bodyPr wrap="square">
            <a:spAutoFit/>
          </a:bodyPr>
          <a:lstStyle/>
          <a:p>
            <a:r>
              <a:rPr lang="fr-FR" sz="3600" dirty="0">
                <a:solidFill>
                  <a:srgbClr val="FF6600"/>
                </a:solidFill>
                <a:latin typeface="Helvetica 55 Roman" panose="020B0604020202020204" pitchFamily="34" charset="0"/>
                <a:sym typeface="Wingdings" panose="05000000000000000000" pitchFamily="2" charset="2"/>
              </a:rPr>
              <a:t> </a:t>
            </a:r>
            <a:r>
              <a:rPr lang="fr-FR" sz="3600" dirty="0">
                <a:solidFill>
                  <a:srgbClr val="FF6600"/>
                </a:solidFill>
                <a:latin typeface="Helvetica 55 Roman" panose="020B0604020202020204" pitchFamily="34" charset="0"/>
              </a:rPr>
              <a:t>Ajouter des boutons,</a:t>
            </a:r>
          </a:p>
          <a:p>
            <a:r>
              <a:rPr lang="fr-FR" sz="3600" dirty="0">
                <a:solidFill>
                  <a:srgbClr val="FF6600"/>
                </a:solidFill>
                <a:latin typeface="Helvetica 55 Roman" panose="020B0604020202020204" pitchFamily="34" charset="0"/>
              </a:rPr>
              <a:t>Changer l’interface, etc.</a:t>
            </a:r>
            <a:endParaRPr lang="fr-FR" sz="3600" dirty="0"/>
          </a:p>
        </p:txBody>
      </p:sp>
    </p:spTree>
    <p:extLst>
      <p:ext uri="{BB962C8B-B14F-4D97-AF65-F5344CB8AC3E}">
        <p14:creationId xmlns:p14="http://schemas.microsoft.com/office/powerpoint/2010/main" val="260829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B148033-5E6E-F151-237A-37AE6E902D43}"/>
              </a:ext>
            </a:extLst>
          </p:cNvPr>
          <p:cNvSpPr>
            <a:spLocks noGrp="1"/>
          </p:cNvSpPr>
          <p:nvPr>
            <p:ph type="title"/>
          </p:nvPr>
        </p:nvSpPr>
        <p:spPr>
          <a:xfrm>
            <a:off x="257331" y="194381"/>
            <a:ext cx="14224000" cy="1143000"/>
          </a:xfrm>
        </p:spPr>
        <p:txBody>
          <a:bodyPr>
            <a:normAutofit/>
          </a:bodyPr>
          <a:lstStyle/>
          <a:p>
            <a:pPr algn="l"/>
            <a:r>
              <a:rPr lang="fr-FR" dirty="0">
                <a:solidFill>
                  <a:srgbClr val="FF6600"/>
                </a:solidFill>
                <a:latin typeface="Helvetica 55 Roman" panose="020B0604020202020204" pitchFamily="34" charset="0"/>
              </a:rPr>
              <a:t>Quelques apps pour use case CONSULTANT</a:t>
            </a:r>
          </a:p>
        </p:txBody>
      </p:sp>
      <p:pic>
        <p:nvPicPr>
          <p:cNvPr id="6" name="Image 5">
            <a:extLst>
              <a:ext uri="{FF2B5EF4-FFF2-40B4-BE49-F238E27FC236}">
                <a16:creationId xmlns:a16="http://schemas.microsoft.com/office/drawing/2014/main" id="{519968D7-2059-D55A-6C19-5CCC2CC7AABF}"/>
              </a:ext>
            </a:extLst>
          </p:cNvPr>
          <p:cNvPicPr>
            <a:picLocks noChangeAspect="1"/>
          </p:cNvPicPr>
          <p:nvPr/>
        </p:nvPicPr>
        <p:blipFill>
          <a:blip r:embed="rId2"/>
          <a:stretch>
            <a:fillRect/>
          </a:stretch>
        </p:blipFill>
        <p:spPr>
          <a:xfrm>
            <a:off x="264720" y="1199743"/>
            <a:ext cx="5300453" cy="3402404"/>
          </a:xfrm>
          <a:prstGeom prst="rect">
            <a:avLst/>
          </a:prstGeom>
        </p:spPr>
      </p:pic>
      <p:pic>
        <p:nvPicPr>
          <p:cNvPr id="8" name="Image 7">
            <a:extLst>
              <a:ext uri="{FF2B5EF4-FFF2-40B4-BE49-F238E27FC236}">
                <a16:creationId xmlns:a16="http://schemas.microsoft.com/office/drawing/2014/main" id="{B594BD09-5EBC-0A74-ED46-DF105A9EE0A8}"/>
              </a:ext>
            </a:extLst>
          </p:cNvPr>
          <p:cNvPicPr>
            <a:picLocks noChangeAspect="1"/>
          </p:cNvPicPr>
          <p:nvPr/>
        </p:nvPicPr>
        <p:blipFill>
          <a:blip r:embed="rId3"/>
          <a:stretch>
            <a:fillRect/>
          </a:stretch>
        </p:blipFill>
        <p:spPr>
          <a:xfrm>
            <a:off x="5771330" y="1290777"/>
            <a:ext cx="5772349" cy="3205781"/>
          </a:xfrm>
          <a:prstGeom prst="rect">
            <a:avLst/>
          </a:prstGeom>
        </p:spPr>
      </p:pic>
      <p:pic>
        <p:nvPicPr>
          <p:cNvPr id="10" name="Image 9">
            <a:extLst>
              <a:ext uri="{FF2B5EF4-FFF2-40B4-BE49-F238E27FC236}">
                <a16:creationId xmlns:a16="http://schemas.microsoft.com/office/drawing/2014/main" id="{86316BC0-DD24-5F0E-EDF7-ACB8C9A80D72}"/>
              </a:ext>
            </a:extLst>
          </p:cNvPr>
          <p:cNvPicPr>
            <a:picLocks noChangeAspect="1"/>
          </p:cNvPicPr>
          <p:nvPr/>
        </p:nvPicPr>
        <p:blipFill>
          <a:blip r:embed="rId4"/>
          <a:stretch>
            <a:fillRect/>
          </a:stretch>
        </p:blipFill>
        <p:spPr>
          <a:xfrm>
            <a:off x="0" y="4849110"/>
            <a:ext cx="5565174" cy="2812959"/>
          </a:xfrm>
          <a:prstGeom prst="rect">
            <a:avLst/>
          </a:prstGeom>
        </p:spPr>
      </p:pic>
      <p:pic>
        <p:nvPicPr>
          <p:cNvPr id="12" name="Image 11">
            <a:extLst>
              <a:ext uri="{FF2B5EF4-FFF2-40B4-BE49-F238E27FC236}">
                <a16:creationId xmlns:a16="http://schemas.microsoft.com/office/drawing/2014/main" id="{DA2C783C-2E93-4BD9-5D23-DA257601BADA}"/>
              </a:ext>
            </a:extLst>
          </p:cNvPr>
          <p:cNvPicPr>
            <a:picLocks noChangeAspect="1"/>
          </p:cNvPicPr>
          <p:nvPr/>
        </p:nvPicPr>
        <p:blipFill>
          <a:blip r:embed="rId5"/>
          <a:stretch>
            <a:fillRect/>
          </a:stretch>
        </p:blipFill>
        <p:spPr>
          <a:xfrm>
            <a:off x="9880600" y="4876800"/>
            <a:ext cx="6451600" cy="2757581"/>
          </a:xfrm>
          <a:prstGeom prst="rect">
            <a:avLst/>
          </a:prstGeom>
        </p:spPr>
      </p:pic>
      <p:pic>
        <p:nvPicPr>
          <p:cNvPr id="14" name="Image 13">
            <a:extLst>
              <a:ext uri="{FF2B5EF4-FFF2-40B4-BE49-F238E27FC236}">
                <a16:creationId xmlns:a16="http://schemas.microsoft.com/office/drawing/2014/main" id="{5D8ADCD8-E4AD-2B2D-D69C-455067868C9E}"/>
              </a:ext>
            </a:extLst>
          </p:cNvPr>
          <p:cNvPicPr>
            <a:picLocks noChangeAspect="1"/>
          </p:cNvPicPr>
          <p:nvPr/>
        </p:nvPicPr>
        <p:blipFill>
          <a:blip r:embed="rId6"/>
          <a:stretch>
            <a:fillRect/>
          </a:stretch>
        </p:blipFill>
        <p:spPr>
          <a:xfrm>
            <a:off x="1422400" y="7023480"/>
            <a:ext cx="2239737" cy="2020277"/>
          </a:xfrm>
          <a:prstGeom prst="rect">
            <a:avLst/>
          </a:prstGeom>
        </p:spPr>
      </p:pic>
      <p:pic>
        <p:nvPicPr>
          <p:cNvPr id="16" name="Image 15">
            <a:extLst>
              <a:ext uri="{FF2B5EF4-FFF2-40B4-BE49-F238E27FC236}">
                <a16:creationId xmlns:a16="http://schemas.microsoft.com/office/drawing/2014/main" id="{6184EF53-232A-2DD5-3BFF-32297005C167}"/>
              </a:ext>
            </a:extLst>
          </p:cNvPr>
          <p:cNvPicPr>
            <a:picLocks noChangeAspect="1"/>
          </p:cNvPicPr>
          <p:nvPr/>
        </p:nvPicPr>
        <p:blipFill>
          <a:blip r:embed="rId7"/>
          <a:stretch>
            <a:fillRect/>
          </a:stretch>
        </p:blipFill>
        <p:spPr>
          <a:xfrm>
            <a:off x="5692174" y="4800600"/>
            <a:ext cx="3909860" cy="3998602"/>
          </a:xfrm>
          <a:prstGeom prst="rect">
            <a:avLst/>
          </a:prstGeom>
        </p:spPr>
      </p:pic>
      <p:pic>
        <p:nvPicPr>
          <p:cNvPr id="17" name="Image 16">
            <a:extLst>
              <a:ext uri="{FF2B5EF4-FFF2-40B4-BE49-F238E27FC236}">
                <a16:creationId xmlns:a16="http://schemas.microsoft.com/office/drawing/2014/main" id="{A737D743-5D1C-AA34-D70F-5D6A92C01DD4}"/>
              </a:ext>
            </a:extLst>
          </p:cNvPr>
          <p:cNvPicPr>
            <a:picLocks noChangeAspect="1"/>
          </p:cNvPicPr>
          <p:nvPr/>
        </p:nvPicPr>
        <p:blipFill>
          <a:blip r:embed="rId8"/>
          <a:stretch>
            <a:fillRect/>
          </a:stretch>
        </p:blipFill>
        <p:spPr>
          <a:xfrm>
            <a:off x="11828992" y="852000"/>
            <a:ext cx="4327662" cy="3581861"/>
          </a:xfrm>
          <a:prstGeom prst="rect">
            <a:avLst/>
          </a:prstGeom>
        </p:spPr>
      </p:pic>
      <p:sp>
        <p:nvSpPr>
          <p:cNvPr id="4" name="ZoneTexte 3">
            <a:extLst>
              <a:ext uri="{FF2B5EF4-FFF2-40B4-BE49-F238E27FC236}">
                <a16:creationId xmlns:a16="http://schemas.microsoft.com/office/drawing/2014/main" id="{CE61252A-732A-3F4B-3EF0-751174FE410E}"/>
              </a:ext>
            </a:extLst>
          </p:cNvPr>
          <p:cNvSpPr txBox="1"/>
          <p:nvPr/>
        </p:nvSpPr>
        <p:spPr>
          <a:xfrm>
            <a:off x="10795000" y="8292000"/>
            <a:ext cx="5461000" cy="584775"/>
          </a:xfrm>
          <a:prstGeom prst="rect">
            <a:avLst/>
          </a:prstGeom>
          <a:noFill/>
        </p:spPr>
        <p:txBody>
          <a:bodyPr wrap="square">
            <a:spAutoFit/>
          </a:bodyPr>
          <a:lstStyle/>
          <a:p>
            <a:r>
              <a:rPr lang="fr-FR" sz="3200" dirty="0">
                <a:solidFill>
                  <a:srgbClr val="FF6600"/>
                </a:solidFill>
                <a:latin typeface="Helvetica 55 Roman" panose="020B0604020202020204" pitchFamily="34" charset="0"/>
                <a:sym typeface="Wingdings" panose="05000000000000000000" pitchFamily="2" charset="2"/>
              </a:rPr>
              <a:t> </a:t>
            </a:r>
            <a:r>
              <a:rPr lang="fr-FR" sz="3200" dirty="0">
                <a:solidFill>
                  <a:srgbClr val="FF6600"/>
                </a:solidFill>
                <a:latin typeface="Helvetica 55 Roman" panose="020B0604020202020204" pitchFamily="34" charset="0"/>
                <a:sym typeface="Wingdings" panose="05000000000000000000" pitchFamily="2" charset="2"/>
                <a:hlinkClick r:id="rId9"/>
              </a:rPr>
              <a:t>Répertoire </a:t>
            </a:r>
            <a:r>
              <a:rPr lang="fr-FR" sz="3200" dirty="0" err="1">
                <a:solidFill>
                  <a:srgbClr val="FF6600"/>
                </a:solidFill>
                <a:latin typeface="Helvetica 55 Roman" panose="020B0604020202020204" pitchFamily="34" charset="0"/>
                <a:sym typeface="Wingdings" panose="05000000000000000000" pitchFamily="2" charset="2"/>
                <a:hlinkClick r:id="rId9"/>
              </a:rPr>
              <a:t>vibe</a:t>
            </a:r>
            <a:endParaRPr lang="fr-FR" sz="3200" dirty="0"/>
          </a:p>
        </p:txBody>
      </p:sp>
    </p:spTree>
    <p:extLst>
      <p:ext uri="{BB962C8B-B14F-4D97-AF65-F5344CB8AC3E}">
        <p14:creationId xmlns:p14="http://schemas.microsoft.com/office/powerpoint/2010/main" val="441667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409259F0-65A4-4962-FC9A-AE90785F2B5C}"/>
              </a:ext>
            </a:extLst>
          </p:cNvPr>
          <p:cNvSpPr>
            <a:spLocks noGrp="1"/>
          </p:cNvSpPr>
          <p:nvPr>
            <p:ph type="title"/>
          </p:nvPr>
        </p:nvSpPr>
        <p:spPr>
          <a:xfrm>
            <a:off x="406943" y="594809"/>
            <a:ext cx="5816600" cy="1322212"/>
          </a:xfrm>
        </p:spPr>
        <p:txBody>
          <a:bodyPr vert="horz" lIns="91440" tIns="45720" rIns="91440" bIns="45720" rtlCol="0" anchor="ctr">
            <a:normAutofit/>
          </a:bodyPr>
          <a:lstStyle/>
          <a:p>
            <a:pPr defTabSz="914400"/>
            <a:r>
              <a:rPr lang="fr-FR" sz="4400" dirty="0">
                <a:solidFill>
                  <a:srgbClr val="FF6600"/>
                </a:solidFill>
                <a:latin typeface="Helvetica 55 Roman" panose="020B0604020202020204" pitchFamily="34" charset="0"/>
              </a:rPr>
              <a:t>La production v1</a:t>
            </a:r>
            <a:br>
              <a:rPr lang="fr-FR" sz="4400" dirty="0">
                <a:solidFill>
                  <a:srgbClr val="FF6600"/>
                </a:solidFill>
                <a:latin typeface="Helvetica 55 Roman" panose="020B0604020202020204" pitchFamily="34" charset="0"/>
              </a:rPr>
            </a:br>
            <a:r>
              <a:rPr lang="fr-FR" sz="4400" dirty="0">
                <a:solidFill>
                  <a:srgbClr val="FF6600"/>
                </a:solidFill>
                <a:latin typeface="Helvetica 55 Roman" panose="020B0604020202020204" pitchFamily="34" charset="0"/>
              </a:rPr>
              <a:t>click droit, </a:t>
            </a:r>
            <a:r>
              <a:rPr lang="fr-FR" sz="4400" dirty="0" err="1">
                <a:solidFill>
                  <a:srgbClr val="FF6600"/>
                </a:solidFill>
                <a:latin typeface="Helvetica 55 Roman" panose="020B0604020202020204" pitchFamily="34" charset="0"/>
              </a:rPr>
              <a:t>enr</a:t>
            </a:r>
            <a:r>
              <a:rPr lang="fr-FR" sz="4400" dirty="0">
                <a:solidFill>
                  <a:srgbClr val="FF6600"/>
                </a:solidFill>
                <a:latin typeface="Helvetica 55 Roman" panose="020B0604020202020204" pitchFamily="34" charset="0"/>
              </a:rPr>
              <a:t>. sous</a:t>
            </a:r>
          </a:p>
        </p:txBody>
      </p:sp>
      <p:graphicFrame>
        <p:nvGraphicFramePr>
          <p:cNvPr id="2" name="Objet 1">
            <a:extLst>
              <a:ext uri="{FF2B5EF4-FFF2-40B4-BE49-F238E27FC236}">
                <a16:creationId xmlns:a16="http://schemas.microsoft.com/office/drawing/2014/main" id="{40567ADB-43DD-11CC-BD6C-7D0C9FD20864}"/>
              </a:ext>
            </a:extLst>
          </p:cNvPr>
          <p:cNvGraphicFramePr>
            <a:graphicFrameLocks noChangeAspect="1"/>
          </p:cNvGraphicFramePr>
          <p:nvPr>
            <p:extLst>
              <p:ext uri="{D42A27DB-BD31-4B8C-83A1-F6EECF244321}">
                <p14:modId xmlns:p14="http://schemas.microsoft.com/office/powerpoint/2010/main" val="937513110"/>
              </p:ext>
            </p:extLst>
          </p:nvPr>
        </p:nvGraphicFramePr>
        <p:xfrm>
          <a:off x="117842" y="2570515"/>
          <a:ext cx="3123269" cy="177482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2" imgW="930900" imgH="527853" progId="Package">
                  <p:embed/>
                </p:oleObj>
              </mc:Choice>
              <mc:Fallback>
                <p:oleObj name="Objet d’environnement du Gestionnaire de liaisons" showAsIcon="1" r:id="rId2" imgW="930900" imgH="527853" progId="Package">
                  <p:embed/>
                  <p:pic>
                    <p:nvPicPr>
                      <p:cNvPr id="2" name="Objet 1">
                        <a:extLst>
                          <a:ext uri="{FF2B5EF4-FFF2-40B4-BE49-F238E27FC236}">
                            <a16:creationId xmlns:a16="http://schemas.microsoft.com/office/drawing/2014/main" id="{40567ADB-43DD-11CC-BD6C-7D0C9FD20864}"/>
                          </a:ext>
                        </a:extLst>
                      </p:cNvPr>
                      <p:cNvPicPr/>
                      <p:nvPr/>
                    </p:nvPicPr>
                    <p:blipFill>
                      <a:blip r:embed="rId3"/>
                      <a:stretch>
                        <a:fillRect/>
                      </a:stretch>
                    </p:blipFill>
                    <p:spPr>
                      <a:xfrm>
                        <a:off x="117842" y="2570515"/>
                        <a:ext cx="3123269" cy="1774825"/>
                      </a:xfrm>
                      <a:prstGeom prst="rect">
                        <a:avLst/>
                      </a:prstGeom>
                    </p:spPr>
                  </p:pic>
                </p:oleObj>
              </mc:Fallback>
            </mc:AlternateContent>
          </a:graphicData>
        </a:graphic>
      </p:graphicFrame>
      <p:graphicFrame>
        <p:nvGraphicFramePr>
          <p:cNvPr id="3" name="Objet 2">
            <a:extLst>
              <a:ext uri="{FF2B5EF4-FFF2-40B4-BE49-F238E27FC236}">
                <a16:creationId xmlns:a16="http://schemas.microsoft.com/office/drawing/2014/main" id="{365C674C-D0B0-CF9B-6FC7-2C04BD58D549}"/>
              </a:ext>
            </a:extLst>
          </p:cNvPr>
          <p:cNvGraphicFramePr>
            <a:graphicFrameLocks noChangeAspect="1"/>
          </p:cNvGraphicFramePr>
          <p:nvPr>
            <p:extLst>
              <p:ext uri="{D42A27DB-BD31-4B8C-83A1-F6EECF244321}">
                <p14:modId xmlns:p14="http://schemas.microsoft.com/office/powerpoint/2010/main" val="283919759"/>
              </p:ext>
            </p:extLst>
          </p:nvPr>
        </p:nvGraphicFramePr>
        <p:xfrm>
          <a:off x="406943" y="7086600"/>
          <a:ext cx="3800156" cy="177482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4" imgW="1132000" imgH="527853" progId="Package">
                  <p:embed/>
                </p:oleObj>
              </mc:Choice>
              <mc:Fallback>
                <p:oleObj name="Objet d’environnement du Gestionnaire de liaisons" showAsIcon="1" r:id="rId4" imgW="1132000" imgH="527853" progId="Package">
                  <p:embed/>
                  <p:pic>
                    <p:nvPicPr>
                      <p:cNvPr id="3" name="Objet 2">
                        <a:extLst>
                          <a:ext uri="{FF2B5EF4-FFF2-40B4-BE49-F238E27FC236}">
                            <a16:creationId xmlns:a16="http://schemas.microsoft.com/office/drawing/2014/main" id="{365C674C-D0B0-CF9B-6FC7-2C04BD58D549}"/>
                          </a:ext>
                        </a:extLst>
                      </p:cNvPr>
                      <p:cNvPicPr/>
                      <p:nvPr/>
                    </p:nvPicPr>
                    <p:blipFill>
                      <a:blip r:embed="rId5"/>
                      <a:stretch>
                        <a:fillRect/>
                      </a:stretch>
                    </p:blipFill>
                    <p:spPr>
                      <a:xfrm>
                        <a:off x="406943" y="7086600"/>
                        <a:ext cx="3800156" cy="1774825"/>
                      </a:xfrm>
                      <a:prstGeom prst="rect">
                        <a:avLst/>
                      </a:prstGeom>
                    </p:spPr>
                  </p:pic>
                </p:oleObj>
              </mc:Fallback>
            </mc:AlternateContent>
          </a:graphicData>
        </a:graphic>
      </p:graphicFrame>
      <p:graphicFrame>
        <p:nvGraphicFramePr>
          <p:cNvPr id="6" name="Objet 5">
            <a:extLst>
              <a:ext uri="{FF2B5EF4-FFF2-40B4-BE49-F238E27FC236}">
                <a16:creationId xmlns:a16="http://schemas.microsoft.com/office/drawing/2014/main" id="{9DCF9E2A-ED11-EB25-556D-8379282E2D08}"/>
              </a:ext>
            </a:extLst>
          </p:cNvPr>
          <p:cNvGraphicFramePr>
            <a:graphicFrameLocks noChangeAspect="1"/>
          </p:cNvGraphicFramePr>
          <p:nvPr>
            <p:extLst>
              <p:ext uri="{D42A27DB-BD31-4B8C-83A1-F6EECF244321}">
                <p14:modId xmlns:p14="http://schemas.microsoft.com/office/powerpoint/2010/main" val="3783360092"/>
              </p:ext>
            </p:extLst>
          </p:nvPr>
        </p:nvGraphicFramePr>
        <p:xfrm>
          <a:off x="3960466" y="2570515"/>
          <a:ext cx="3507015" cy="177482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6" imgW="1045029" imgH="527853" progId="Package">
                  <p:embed/>
                </p:oleObj>
              </mc:Choice>
              <mc:Fallback>
                <p:oleObj name="Objet d’environnement du Gestionnaire de liaisons" showAsIcon="1" r:id="rId6" imgW="1045029" imgH="527853" progId="Package">
                  <p:embed/>
                  <p:pic>
                    <p:nvPicPr>
                      <p:cNvPr id="6" name="Objet 5">
                        <a:extLst>
                          <a:ext uri="{FF2B5EF4-FFF2-40B4-BE49-F238E27FC236}">
                            <a16:creationId xmlns:a16="http://schemas.microsoft.com/office/drawing/2014/main" id="{9DCF9E2A-ED11-EB25-556D-8379282E2D08}"/>
                          </a:ext>
                        </a:extLst>
                      </p:cNvPr>
                      <p:cNvPicPr/>
                      <p:nvPr/>
                    </p:nvPicPr>
                    <p:blipFill>
                      <a:blip r:embed="rId7"/>
                      <a:stretch>
                        <a:fillRect/>
                      </a:stretch>
                    </p:blipFill>
                    <p:spPr>
                      <a:xfrm>
                        <a:off x="3960466" y="2570515"/>
                        <a:ext cx="3507015" cy="1774825"/>
                      </a:xfrm>
                      <a:prstGeom prst="rect">
                        <a:avLst/>
                      </a:prstGeom>
                    </p:spPr>
                  </p:pic>
                </p:oleObj>
              </mc:Fallback>
            </mc:AlternateContent>
          </a:graphicData>
        </a:graphic>
      </p:graphicFrame>
      <p:graphicFrame>
        <p:nvGraphicFramePr>
          <p:cNvPr id="8" name="Objet 7">
            <a:extLst>
              <a:ext uri="{FF2B5EF4-FFF2-40B4-BE49-F238E27FC236}">
                <a16:creationId xmlns:a16="http://schemas.microsoft.com/office/drawing/2014/main" id="{E9BC72B8-B8A0-0874-2F3F-754BEBA3D82A}"/>
              </a:ext>
            </a:extLst>
          </p:cNvPr>
          <p:cNvGraphicFramePr>
            <a:graphicFrameLocks noChangeAspect="1"/>
          </p:cNvGraphicFramePr>
          <p:nvPr>
            <p:extLst>
              <p:ext uri="{D42A27DB-BD31-4B8C-83A1-F6EECF244321}">
                <p14:modId xmlns:p14="http://schemas.microsoft.com/office/powerpoint/2010/main" val="2699747830"/>
              </p:ext>
            </p:extLst>
          </p:nvPr>
        </p:nvGraphicFramePr>
        <p:xfrm>
          <a:off x="11576427" y="7086600"/>
          <a:ext cx="4679573" cy="177482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8" imgW="1393257" imgH="527853" progId="Package">
                  <p:embed/>
                </p:oleObj>
              </mc:Choice>
              <mc:Fallback>
                <p:oleObj name="Objet d’environnement du Gestionnaire de liaisons" showAsIcon="1" r:id="rId8" imgW="1393257" imgH="527853" progId="Package">
                  <p:embed/>
                  <p:pic>
                    <p:nvPicPr>
                      <p:cNvPr id="8" name="Objet 7">
                        <a:extLst>
                          <a:ext uri="{FF2B5EF4-FFF2-40B4-BE49-F238E27FC236}">
                            <a16:creationId xmlns:a16="http://schemas.microsoft.com/office/drawing/2014/main" id="{E9BC72B8-B8A0-0874-2F3F-754BEBA3D82A}"/>
                          </a:ext>
                        </a:extLst>
                      </p:cNvPr>
                      <p:cNvPicPr/>
                      <p:nvPr/>
                    </p:nvPicPr>
                    <p:blipFill>
                      <a:blip r:embed="rId9"/>
                      <a:stretch>
                        <a:fillRect/>
                      </a:stretch>
                    </p:blipFill>
                    <p:spPr>
                      <a:xfrm>
                        <a:off x="11576427" y="7086600"/>
                        <a:ext cx="4679573" cy="1774825"/>
                      </a:xfrm>
                      <a:prstGeom prst="rect">
                        <a:avLst/>
                      </a:prstGeom>
                    </p:spPr>
                  </p:pic>
                </p:oleObj>
              </mc:Fallback>
            </mc:AlternateContent>
          </a:graphicData>
        </a:graphic>
      </p:graphicFrame>
      <p:graphicFrame>
        <p:nvGraphicFramePr>
          <p:cNvPr id="9" name="Objet 8">
            <a:extLst>
              <a:ext uri="{FF2B5EF4-FFF2-40B4-BE49-F238E27FC236}">
                <a16:creationId xmlns:a16="http://schemas.microsoft.com/office/drawing/2014/main" id="{55CD53A9-FAE6-3084-20C6-2CE7A3823562}"/>
              </a:ext>
            </a:extLst>
          </p:cNvPr>
          <p:cNvGraphicFramePr>
            <a:graphicFrameLocks noChangeAspect="1"/>
          </p:cNvGraphicFramePr>
          <p:nvPr>
            <p:extLst>
              <p:ext uri="{D42A27DB-BD31-4B8C-83A1-F6EECF244321}">
                <p14:modId xmlns:p14="http://schemas.microsoft.com/office/powerpoint/2010/main" val="2563083842"/>
              </p:ext>
            </p:extLst>
          </p:nvPr>
        </p:nvGraphicFramePr>
        <p:xfrm>
          <a:off x="584200" y="4876800"/>
          <a:ext cx="2190554" cy="177482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10" imgW="653143" imgH="527853" progId="Package">
                  <p:embed/>
                </p:oleObj>
              </mc:Choice>
              <mc:Fallback>
                <p:oleObj name="Objet d’environnement du Gestionnaire de liaisons" showAsIcon="1" r:id="rId10" imgW="653143" imgH="527853" progId="Package">
                  <p:embed/>
                  <p:pic>
                    <p:nvPicPr>
                      <p:cNvPr id="9" name="Objet 8">
                        <a:extLst>
                          <a:ext uri="{FF2B5EF4-FFF2-40B4-BE49-F238E27FC236}">
                            <a16:creationId xmlns:a16="http://schemas.microsoft.com/office/drawing/2014/main" id="{55CD53A9-FAE6-3084-20C6-2CE7A3823562}"/>
                          </a:ext>
                        </a:extLst>
                      </p:cNvPr>
                      <p:cNvPicPr/>
                      <p:nvPr/>
                    </p:nvPicPr>
                    <p:blipFill>
                      <a:blip r:embed="rId11"/>
                      <a:stretch>
                        <a:fillRect/>
                      </a:stretch>
                    </p:blipFill>
                    <p:spPr>
                      <a:xfrm>
                        <a:off x="584200" y="4876800"/>
                        <a:ext cx="2190554" cy="1774825"/>
                      </a:xfrm>
                      <a:prstGeom prst="rect">
                        <a:avLst/>
                      </a:prstGeom>
                    </p:spPr>
                  </p:pic>
                </p:oleObj>
              </mc:Fallback>
            </mc:AlternateContent>
          </a:graphicData>
        </a:graphic>
      </p:graphicFrame>
      <p:graphicFrame>
        <p:nvGraphicFramePr>
          <p:cNvPr id="10" name="Objet 9">
            <a:extLst>
              <a:ext uri="{FF2B5EF4-FFF2-40B4-BE49-F238E27FC236}">
                <a16:creationId xmlns:a16="http://schemas.microsoft.com/office/drawing/2014/main" id="{CC5D93D9-8265-6A5F-5425-83365D2B2083}"/>
              </a:ext>
            </a:extLst>
          </p:cNvPr>
          <p:cNvGraphicFramePr>
            <a:graphicFrameLocks noChangeAspect="1"/>
          </p:cNvGraphicFramePr>
          <p:nvPr>
            <p:extLst>
              <p:ext uri="{D42A27DB-BD31-4B8C-83A1-F6EECF244321}">
                <p14:modId xmlns:p14="http://schemas.microsoft.com/office/powerpoint/2010/main" val="68070870"/>
              </p:ext>
            </p:extLst>
          </p:nvPr>
        </p:nvGraphicFramePr>
        <p:xfrm>
          <a:off x="3563169" y="4876800"/>
          <a:ext cx="3400419" cy="177482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12" imgW="1012371" imgH="527853" progId="Package">
                  <p:embed/>
                </p:oleObj>
              </mc:Choice>
              <mc:Fallback>
                <p:oleObj name="Objet d’environnement du Gestionnaire de liaisons" showAsIcon="1" r:id="rId12" imgW="1012371" imgH="527853" progId="Package">
                  <p:embed/>
                  <p:pic>
                    <p:nvPicPr>
                      <p:cNvPr id="10" name="Objet 9">
                        <a:extLst>
                          <a:ext uri="{FF2B5EF4-FFF2-40B4-BE49-F238E27FC236}">
                            <a16:creationId xmlns:a16="http://schemas.microsoft.com/office/drawing/2014/main" id="{CC5D93D9-8265-6A5F-5425-83365D2B2083}"/>
                          </a:ext>
                        </a:extLst>
                      </p:cNvPr>
                      <p:cNvPicPr/>
                      <p:nvPr/>
                    </p:nvPicPr>
                    <p:blipFill>
                      <a:blip r:embed="rId13"/>
                      <a:stretch>
                        <a:fillRect/>
                      </a:stretch>
                    </p:blipFill>
                    <p:spPr>
                      <a:xfrm>
                        <a:off x="3563169" y="4876800"/>
                        <a:ext cx="3400419" cy="1774825"/>
                      </a:xfrm>
                      <a:prstGeom prst="rect">
                        <a:avLst/>
                      </a:prstGeom>
                    </p:spPr>
                  </p:pic>
                </p:oleObj>
              </mc:Fallback>
            </mc:AlternateContent>
          </a:graphicData>
        </a:graphic>
      </p:graphicFrame>
      <p:graphicFrame>
        <p:nvGraphicFramePr>
          <p:cNvPr id="11" name="Objet 10">
            <a:extLst>
              <a:ext uri="{FF2B5EF4-FFF2-40B4-BE49-F238E27FC236}">
                <a16:creationId xmlns:a16="http://schemas.microsoft.com/office/drawing/2014/main" id="{6397DC72-35A9-8FCA-C5F1-00D926F91703}"/>
              </a:ext>
            </a:extLst>
          </p:cNvPr>
          <p:cNvGraphicFramePr>
            <a:graphicFrameLocks noChangeAspect="1"/>
          </p:cNvGraphicFramePr>
          <p:nvPr>
            <p:extLst>
              <p:ext uri="{D42A27DB-BD31-4B8C-83A1-F6EECF244321}">
                <p14:modId xmlns:p14="http://schemas.microsoft.com/office/powerpoint/2010/main" val="4190189170"/>
              </p:ext>
            </p:extLst>
          </p:nvPr>
        </p:nvGraphicFramePr>
        <p:xfrm>
          <a:off x="6458044" y="7086600"/>
          <a:ext cx="2867438" cy="177482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14" imgW="854586" imgH="527853" progId="Package">
                  <p:embed/>
                </p:oleObj>
              </mc:Choice>
              <mc:Fallback>
                <p:oleObj name="Objet d’environnement du Gestionnaire de liaisons" showAsIcon="1" r:id="rId14" imgW="854586" imgH="527853" progId="Package">
                  <p:embed/>
                  <p:pic>
                    <p:nvPicPr>
                      <p:cNvPr id="11" name="Objet 10">
                        <a:extLst>
                          <a:ext uri="{FF2B5EF4-FFF2-40B4-BE49-F238E27FC236}">
                            <a16:creationId xmlns:a16="http://schemas.microsoft.com/office/drawing/2014/main" id="{6397DC72-35A9-8FCA-C5F1-00D926F91703}"/>
                          </a:ext>
                        </a:extLst>
                      </p:cNvPr>
                      <p:cNvPicPr/>
                      <p:nvPr/>
                    </p:nvPicPr>
                    <p:blipFill>
                      <a:blip r:embed="rId15"/>
                      <a:stretch>
                        <a:fillRect/>
                      </a:stretch>
                    </p:blipFill>
                    <p:spPr>
                      <a:xfrm>
                        <a:off x="6458044" y="7086600"/>
                        <a:ext cx="2867438" cy="1774825"/>
                      </a:xfrm>
                      <a:prstGeom prst="rect">
                        <a:avLst/>
                      </a:prstGeom>
                    </p:spPr>
                  </p:pic>
                </p:oleObj>
              </mc:Fallback>
            </mc:AlternateContent>
          </a:graphicData>
        </a:graphic>
      </p:graphicFrame>
      <p:graphicFrame>
        <p:nvGraphicFramePr>
          <p:cNvPr id="12" name="Objet 11">
            <a:extLst>
              <a:ext uri="{FF2B5EF4-FFF2-40B4-BE49-F238E27FC236}">
                <a16:creationId xmlns:a16="http://schemas.microsoft.com/office/drawing/2014/main" id="{6BD5AB0C-839C-311E-2C85-A23AF88F1D0F}"/>
              </a:ext>
            </a:extLst>
          </p:cNvPr>
          <p:cNvGraphicFramePr>
            <a:graphicFrameLocks noChangeAspect="1"/>
          </p:cNvGraphicFramePr>
          <p:nvPr>
            <p:extLst>
              <p:ext uri="{D42A27DB-BD31-4B8C-83A1-F6EECF244321}">
                <p14:modId xmlns:p14="http://schemas.microsoft.com/office/powerpoint/2010/main" val="4171336438"/>
              </p:ext>
            </p:extLst>
          </p:nvPr>
        </p:nvGraphicFramePr>
        <p:xfrm>
          <a:off x="7752003" y="4876800"/>
          <a:ext cx="2958046" cy="177482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16" imgW="881743" imgH="527853" progId="Package">
                  <p:embed/>
                </p:oleObj>
              </mc:Choice>
              <mc:Fallback>
                <p:oleObj name="Objet d’environnement du Gestionnaire de liaisons" showAsIcon="1" r:id="rId16" imgW="881743" imgH="527853" progId="Package">
                  <p:embed/>
                  <p:pic>
                    <p:nvPicPr>
                      <p:cNvPr id="12" name="Objet 11">
                        <a:extLst>
                          <a:ext uri="{FF2B5EF4-FFF2-40B4-BE49-F238E27FC236}">
                            <a16:creationId xmlns:a16="http://schemas.microsoft.com/office/drawing/2014/main" id="{6BD5AB0C-839C-311E-2C85-A23AF88F1D0F}"/>
                          </a:ext>
                        </a:extLst>
                      </p:cNvPr>
                      <p:cNvPicPr/>
                      <p:nvPr/>
                    </p:nvPicPr>
                    <p:blipFill>
                      <a:blip r:embed="rId17"/>
                      <a:stretch>
                        <a:fillRect/>
                      </a:stretch>
                    </p:blipFill>
                    <p:spPr>
                      <a:xfrm>
                        <a:off x="7752003" y="4876800"/>
                        <a:ext cx="2958046" cy="1774825"/>
                      </a:xfrm>
                      <a:prstGeom prst="rect">
                        <a:avLst/>
                      </a:prstGeom>
                    </p:spPr>
                  </p:pic>
                </p:oleObj>
              </mc:Fallback>
            </mc:AlternateContent>
          </a:graphicData>
        </a:graphic>
      </p:graphicFrame>
      <p:graphicFrame>
        <p:nvGraphicFramePr>
          <p:cNvPr id="14" name="Objet 13">
            <a:extLst>
              <a:ext uri="{FF2B5EF4-FFF2-40B4-BE49-F238E27FC236}">
                <a16:creationId xmlns:a16="http://schemas.microsoft.com/office/drawing/2014/main" id="{D5B066DD-75C3-6DC3-1926-82B071563FF2}"/>
              </a:ext>
            </a:extLst>
          </p:cNvPr>
          <p:cNvGraphicFramePr>
            <a:graphicFrameLocks noChangeAspect="1"/>
          </p:cNvGraphicFramePr>
          <p:nvPr>
            <p:extLst>
              <p:ext uri="{D42A27DB-BD31-4B8C-83A1-F6EECF244321}">
                <p14:modId xmlns:p14="http://schemas.microsoft.com/office/powerpoint/2010/main" val="4212624725"/>
              </p:ext>
            </p:extLst>
          </p:nvPr>
        </p:nvGraphicFramePr>
        <p:xfrm>
          <a:off x="11155371" y="2570515"/>
          <a:ext cx="5521683" cy="177482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18" imgW="1643857" imgH="527853" progId="Package">
                  <p:embed/>
                </p:oleObj>
              </mc:Choice>
              <mc:Fallback>
                <p:oleObj name="Objet d’environnement du Gestionnaire de liaisons" showAsIcon="1" r:id="rId18" imgW="1643857" imgH="527853" progId="Package">
                  <p:embed/>
                  <p:pic>
                    <p:nvPicPr>
                      <p:cNvPr id="14" name="Objet 13">
                        <a:extLst>
                          <a:ext uri="{FF2B5EF4-FFF2-40B4-BE49-F238E27FC236}">
                            <a16:creationId xmlns:a16="http://schemas.microsoft.com/office/drawing/2014/main" id="{D5B066DD-75C3-6DC3-1926-82B071563FF2}"/>
                          </a:ext>
                        </a:extLst>
                      </p:cNvPr>
                      <p:cNvPicPr/>
                      <p:nvPr/>
                    </p:nvPicPr>
                    <p:blipFill>
                      <a:blip r:embed="rId19"/>
                      <a:stretch>
                        <a:fillRect/>
                      </a:stretch>
                    </p:blipFill>
                    <p:spPr>
                      <a:xfrm>
                        <a:off x="11155371" y="2570515"/>
                        <a:ext cx="5521683" cy="1774825"/>
                      </a:xfrm>
                      <a:prstGeom prst="rect">
                        <a:avLst/>
                      </a:prstGeom>
                    </p:spPr>
                  </p:pic>
                </p:oleObj>
              </mc:Fallback>
            </mc:AlternateContent>
          </a:graphicData>
        </a:graphic>
      </p:graphicFrame>
      <p:graphicFrame>
        <p:nvGraphicFramePr>
          <p:cNvPr id="15" name="Objet 14">
            <a:extLst>
              <a:ext uri="{FF2B5EF4-FFF2-40B4-BE49-F238E27FC236}">
                <a16:creationId xmlns:a16="http://schemas.microsoft.com/office/drawing/2014/main" id="{F49599F7-51C3-4AC9-77DD-1311E1169F8A}"/>
              </a:ext>
            </a:extLst>
          </p:cNvPr>
          <p:cNvGraphicFramePr>
            <a:graphicFrameLocks noChangeAspect="1"/>
          </p:cNvGraphicFramePr>
          <p:nvPr>
            <p:extLst>
              <p:ext uri="{D42A27DB-BD31-4B8C-83A1-F6EECF244321}">
                <p14:modId xmlns:p14="http://schemas.microsoft.com/office/powerpoint/2010/main" val="3254193306"/>
              </p:ext>
            </p:extLst>
          </p:nvPr>
        </p:nvGraphicFramePr>
        <p:xfrm>
          <a:off x="11498464" y="4876800"/>
          <a:ext cx="4786169" cy="177482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20" imgW="1425914" imgH="527853" progId="Package">
                  <p:embed/>
                </p:oleObj>
              </mc:Choice>
              <mc:Fallback>
                <p:oleObj name="Objet d’environnement du Gestionnaire de liaisons" showAsIcon="1" r:id="rId20" imgW="1425914" imgH="527853" progId="Package">
                  <p:embed/>
                  <p:pic>
                    <p:nvPicPr>
                      <p:cNvPr id="15" name="Objet 14">
                        <a:extLst>
                          <a:ext uri="{FF2B5EF4-FFF2-40B4-BE49-F238E27FC236}">
                            <a16:creationId xmlns:a16="http://schemas.microsoft.com/office/drawing/2014/main" id="{F49599F7-51C3-4AC9-77DD-1311E1169F8A}"/>
                          </a:ext>
                        </a:extLst>
                      </p:cNvPr>
                      <p:cNvPicPr/>
                      <p:nvPr/>
                    </p:nvPicPr>
                    <p:blipFill>
                      <a:blip r:embed="rId21"/>
                      <a:stretch>
                        <a:fillRect/>
                      </a:stretch>
                    </p:blipFill>
                    <p:spPr>
                      <a:xfrm>
                        <a:off x="11498464" y="4876800"/>
                        <a:ext cx="4786169" cy="1774825"/>
                      </a:xfrm>
                      <a:prstGeom prst="rect">
                        <a:avLst/>
                      </a:prstGeom>
                    </p:spPr>
                  </p:pic>
                </p:oleObj>
              </mc:Fallback>
            </mc:AlternateContent>
          </a:graphicData>
        </a:graphic>
      </p:graphicFrame>
      <p:graphicFrame>
        <p:nvGraphicFramePr>
          <p:cNvPr id="16" name="Objet 15">
            <a:extLst>
              <a:ext uri="{FF2B5EF4-FFF2-40B4-BE49-F238E27FC236}">
                <a16:creationId xmlns:a16="http://schemas.microsoft.com/office/drawing/2014/main" id="{3699F69D-A568-468B-44A6-5446C1432243}"/>
              </a:ext>
            </a:extLst>
          </p:cNvPr>
          <p:cNvGraphicFramePr>
            <a:graphicFrameLocks noChangeAspect="1"/>
          </p:cNvGraphicFramePr>
          <p:nvPr>
            <p:extLst>
              <p:ext uri="{D42A27DB-BD31-4B8C-83A1-F6EECF244321}">
                <p14:modId xmlns:p14="http://schemas.microsoft.com/office/powerpoint/2010/main" val="3787701462"/>
              </p:ext>
            </p:extLst>
          </p:nvPr>
        </p:nvGraphicFramePr>
        <p:xfrm>
          <a:off x="8186836" y="2570515"/>
          <a:ext cx="2249180" cy="177482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22" imgW="669643" imgH="527853" progId="Package">
                  <p:embed/>
                </p:oleObj>
              </mc:Choice>
              <mc:Fallback>
                <p:oleObj name="Objet d’environnement du Gestionnaire de liaisons" showAsIcon="1" r:id="rId22" imgW="669643" imgH="527853" progId="Package">
                  <p:embed/>
                  <p:pic>
                    <p:nvPicPr>
                      <p:cNvPr id="16" name="Objet 15">
                        <a:extLst>
                          <a:ext uri="{FF2B5EF4-FFF2-40B4-BE49-F238E27FC236}">
                            <a16:creationId xmlns:a16="http://schemas.microsoft.com/office/drawing/2014/main" id="{3699F69D-A568-468B-44A6-5446C1432243}"/>
                          </a:ext>
                        </a:extLst>
                      </p:cNvPr>
                      <p:cNvPicPr/>
                      <p:nvPr/>
                    </p:nvPicPr>
                    <p:blipFill>
                      <a:blip r:embed="rId23"/>
                      <a:stretch>
                        <a:fillRect/>
                      </a:stretch>
                    </p:blipFill>
                    <p:spPr>
                      <a:xfrm>
                        <a:off x="8186836" y="2570515"/>
                        <a:ext cx="2249180" cy="1774825"/>
                      </a:xfrm>
                      <a:prstGeom prst="rect">
                        <a:avLst/>
                      </a:prstGeom>
                    </p:spPr>
                  </p:pic>
                </p:oleObj>
              </mc:Fallback>
            </mc:AlternateContent>
          </a:graphicData>
        </a:graphic>
      </p:graphicFrame>
      <p:graphicFrame>
        <p:nvGraphicFramePr>
          <p:cNvPr id="17" name="Objet 16">
            <a:extLst>
              <a:ext uri="{FF2B5EF4-FFF2-40B4-BE49-F238E27FC236}">
                <a16:creationId xmlns:a16="http://schemas.microsoft.com/office/drawing/2014/main" id="{FD6218CE-EDE6-E5F0-AC9A-F7C97A2C1BC5}"/>
              </a:ext>
            </a:extLst>
          </p:cNvPr>
          <p:cNvGraphicFramePr>
            <a:graphicFrameLocks noChangeAspect="1"/>
          </p:cNvGraphicFramePr>
          <p:nvPr>
            <p:extLst>
              <p:ext uri="{D42A27DB-BD31-4B8C-83A1-F6EECF244321}">
                <p14:modId xmlns:p14="http://schemas.microsoft.com/office/powerpoint/2010/main" val="4210579560"/>
              </p:ext>
            </p:extLst>
          </p:nvPr>
        </p:nvGraphicFramePr>
        <p:xfrm>
          <a:off x="10137166" y="368503"/>
          <a:ext cx="4882106" cy="177482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24" imgW="1453415" imgH="527853" progId="Package">
                  <p:embed/>
                </p:oleObj>
              </mc:Choice>
              <mc:Fallback>
                <p:oleObj name="Objet d’environnement du Gestionnaire de liaisons" showAsIcon="1" r:id="rId24" imgW="1453415" imgH="527853" progId="Package">
                  <p:embed/>
                  <p:pic>
                    <p:nvPicPr>
                      <p:cNvPr id="17" name="Objet 16">
                        <a:extLst>
                          <a:ext uri="{FF2B5EF4-FFF2-40B4-BE49-F238E27FC236}">
                            <a16:creationId xmlns:a16="http://schemas.microsoft.com/office/drawing/2014/main" id="{FD6218CE-EDE6-E5F0-AC9A-F7C97A2C1BC5}"/>
                          </a:ext>
                        </a:extLst>
                      </p:cNvPr>
                      <p:cNvPicPr/>
                      <p:nvPr/>
                    </p:nvPicPr>
                    <p:blipFill>
                      <a:blip r:embed="rId25"/>
                      <a:stretch>
                        <a:fillRect/>
                      </a:stretch>
                    </p:blipFill>
                    <p:spPr>
                      <a:xfrm>
                        <a:off x="10137166" y="368503"/>
                        <a:ext cx="4882106" cy="1774825"/>
                      </a:xfrm>
                      <a:prstGeom prst="rect">
                        <a:avLst/>
                      </a:prstGeom>
                    </p:spPr>
                  </p:pic>
                </p:oleObj>
              </mc:Fallback>
            </mc:AlternateContent>
          </a:graphicData>
        </a:graphic>
      </p:graphicFrame>
      <p:graphicFrame>
        <p:nvGraphicFramePr>
          <p:cNvPr id="5" name="Objet 4">
            <a:extLst>
              <a:ext uri="{FF2B5EF4-FFF2-40B4-BE49-F238E27FC236}">
                <a16:creationId xmlns:a16="http://schemas.microsoft.com/office/drawing/2014/main" id="{D0DDBBE9-A1A5-64E7-B661-D1FBD2233F96}"/>
              </a:ext>
            </a:extLst>
          </p:cNvPr>
          <p:cNvGraphicFramePr>
            <a:graphicFrameLocks noChangeAspect="1"/>
          </p:cNvGraphicFramePr>
          <p:nvPr>
            <p:extLst>
              <p:ext uri="{D42A27DB-BD31-4B8C-83A1-F6EECF244321}">
                <p14:modId xmlns:p14="http://schemas.microsoft.com/office/powerpoint/2010/main" val="3622218600"/>
              </p:ext>
            </p:extLst>
          </p:nvPr>
        </p:nvGraphicFramePr>
        <p:xfrm>
          <a:off x="6238315" y="368503"/>
          <a:ext cx="3949780" cy="1384503"/>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26" imgW="1507729" imgH="527853" progId="Package">
                  <p:embed/>
                </p:oleObj>
              </mc:Choice>
              <mc:Fallback>
                <p:oleObj name="Objet d’environnement du Gestionnaire de liaisons" showAsIcon="1" r:id="rId26" imgW="1507729" imgH="527853" progId="Package">
                  <p:embed/>
                  <p:pic>
                    <p:nvPicPr>
                      <p:cNvPr id="5" name="Objet 4">
                        <a:extLst>
                          <a:ext uri="{FF2B5EF4-FFF2-40B4-BE49-F238E27FC236}">
                            <a16:creationId xmlns:a16="http://schemas.microsoft.com/office/drawing/2014/main" id="{D0DDBBE9-A1A5-64E7-B661-D1FBD2233F96}"/>
                          </a:ext>
                        </a:extLst>
                      </p:cNvPr>
                      <p:cNvPicPr/>
                      <p:nvPr/>
                    </p:nvPicPr>
                    <p:blipFill>
                      <a:blip r:embed="rId27"/>
                      <a:stretch>
                        <a:fillRect/>
                      </a:stretch>
                    </p:blipFill>
                    <p:spPr>
                      <a:xfrm>
                        <a:off x="6238315" y="368503"/>
                        <a:ext cx="3949780" cy="1384503"/>
                      </a:xfrm>
                      <a:prstGeom prst="rect">
                        <a:avLst/>
                      </a:prstGeom>
                    </p:spPr>
                  </p:pic>
                </p:oleObj>
              </mc:Fallback>
            </mc:AlternateContent>
          </a:graphicData>
        </a:graphic>
      </p:graphicFrame>
    </p:spTree>
    <p:extLst>
      <p:ext uri="{BB962C8B-B14F-4D97-AF65-F5344CB8AC3E}">
        <p14:creationId xmlns:p14="http://schemas.microsoft.com/office/powerpoint/2010/main" val="289999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AD52511-EE40-0EF2-2A5D-DC0C9F3DE1A2}"/>
              </a:ext>
            </a:extLst>
          </p:cNvPr>
          <p:cNvPicPr>
            <a:picLocks noChangeAspect="1"/>
          </p:cNvPicPr>
          <p:nvPr/>
        </p:nvPicPr>
        <p:blipFill>
          <a:blip r:embed="rId2"/>
          <a:stretch>
            <a:fillRect/>
          </a:stretch>
        </p:blipFill>
        <p:spPr>
          <a:xfrm>
            <a:off x="1218149" y="857954"/>
            <a:ext cx="13819702" cy="742809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AE0AEB1-85E5-4380-DE19-AA60E9579181}"/>
              </a:ext>
            </a:extLst>
          </p:cNvPr>
          <p:cNvSpPr txBox="1"/>
          <p:nvPr/>
        </p:nvSpPr>
        <p:spPr>
          <a:xfrm>
            <a:off x="889000" y="2438399"/>
            <a:ext cx="14782800" cy="5836357"/>
          </a:xfrm>
          <a:prstGeom prst="rect">
            <a:avLst/>
          </a:prstGeom>
          <a:noFill/>
        </p:spPr>
        <p:txBody>
          <a:bodyPr wrap="square" rtlCol="0">
            <a:normAutofit/>
          </a:bodyPr>
          <a:lstStyle/>
          <a:p>
            <a:pPr marL="285750" indent="-285750">
              <a:buClr>
                <a:srgbClr val="FF6600"/>
              </a:buClr>
              <a:buFont typeface="Arial" panose="020B0604020202020204" pitchFamily="34" charset="0"/>
              <a:buChar char="•"/>
            </a:pPr>
            <a:r>
              <a:rPr lang="fr-FR" sz="4000" dirty="0"/>
              <a:t>Se lancer sur ses </a:t>
            </a:r>
            <a:r>
              <a:rPr lang="fr-FR" sz="4000" dirty="0" err="1"/>
              <a:t>usecases</a:t>
            </a:r>
            <a:r>
              <a:rPr lang="fr-FR" sz="4000" dirty="0"/>
              <a:t> perso: ça ne mord pas.</a:t>
            </a:r>
          </a:p>
          <a:p>
            <a:pPr marL="285750" indent="-285750">
              <a:buClr>
                <a:srgbClr val="FF6600"/>
              </a:buClr>
              <a:buFont typeface="Arial" panose="020B0604020202020204" pitchFamily="34" charset="0"/>
              <a:buChar char="•"/>
            </a:pPr>
            <a:endParaRPr lang="fr-FR" sz="4000" dirty="0"/>
          </a:p>
          <a:p>
            <a:pPr marL="285750" indent="-285750">
              <a:buClr>
                <a:srgbClr val="FF6600"/>
              </a:buClr>
              <a:buFont typeface="Arial" panose="020B0604020202020204" pitchFamily="34" charset="0"/>
              <a:buChar char="•"/>
            </a:pPr>
            <a:r>
              <a:rPr lang="fr-FR" sz="4000" dirty="0"/>
              <a:t>Fabriquer un site web complet en suivant Claude</a:t>
            </a:r>
          </a:p>
          <a:p>
            <a:pPr marL="285750" indent="-285750">
              <a:buClr>
                <a:srgbClr val="FF6600"/>
              </a:buClr>
              <a:buFont typeface="Arial" panose="020B0604020202020204" pitchFamily="34" charset="0"/>
              <a:buChar char="•"/>
            </a:pPr>
            <a:endParaRPr lang="fr-FR" sz="4000" dirty="0"/>
          </a:p>
          <a:p>
            <a:pPr marL="285750" indent="-285750">
              <a:buClr>
                <a:srgbClr val="FF6600"/>
              </a:buClr>
              <a:buFont typeface="Arial" panose="020B0604020202020204" pitchFamily="34" charset="0"/>
              <a:buChar char="•"/>
            </a:pPr>
            <a:r>
              <a:rPr lang="fr-FR" sz="4000" dirty="0"/>
              <a:t>Fabriquer un site élaboré dans Claude </a:t>
            </a:r>
            <a:r>
              <a:rPr lang="fr-FR" sz="4000" dirty="0" err="1"/>
              <a:t>cowork</a:t>
            </a:r>
            <a:r>
              <a:rPr lang="fr-FR" sz="4000" dirty="0"/>
              <a:t>: Un agent coordonne plusieurs agents avec des rôles spécifiques dans un workflow de projet / agile</a:t>
            </a:r>
          </a:p>
          <a:p>
            <a:pPr>
              <a:buClr>
                <a:srgbClr val="FF6600"/>
              </a:buClr>
            </a:pPr>
            <a:endParaRPr lang="fr-FR" sz="4000" dirty="0"/>
          </a:p>
          <a:p>
            <a:pPr marL="285750" indent="-285750">
              <a:buClr>
                <a:srgbClr val="FF6600"/>
              </a:buClr>
              <a:buFont typeface="Arial" panose="020B0604020202020204" pitchFamily="34" charset="0"/>
              <a:buChar char="•"/>
            </a:pPr>
            <a:r>
              <a:rPr lang="fr-FR" sz="4000" dirty="0"/>
              <a:t>Fabriquer une application pour smartphone</a:t>
            </a:r>
          </a:p>
          <a:p>
            <a:endParaRPr lang="fr-FR" sz="3200" dirty="0"/>
          </a:p>
        </p:txBody>
      </p:sp>
      <p:sp>
        <p:nvSpPr>
          <p:cNvPr id="7" name="Titre 6">
            <a:extLst>
              <a:ext uri="{FF2B5EF4-FFF2-40B4-BE49-F238E27FC236}">
                <a16:creationId xmlns:a16="http://schemas.microsoft.com/office/drawing/2014/main" id="{409259F0-65A4-4962-FC9A-AE90785F2B5C}"/>
              </a:ext>
            </a:extLst>
          </p:cNvPr>
          <p:cNvSpPr>
            <a:spLocks noGrp="1"/>
          </p:cNvSpPr>
          <p:nvPr>
            <p:ph type="title"/>
          </p:nvPr>
        </p:nvSpPr>
        <p:spPr>
          <a:xfrm>
            <a:off x="896257" y="869243"/>
            <a:ext cx="5816600" cy="1322212"/>
          </a:xfrm>
        </p:spPr>
        <p:txBody>
          <a:bodyPr vert="horz" lIns="91440" tIns="45720" rIns="91440" bIns="45720" rtlCol="0" anchor="ctr">
            <a:normAutofit/>
          </a:bodyPr>
          <a:lstStyle/>
          <a:p>
            <a:pPr defTabSz="914400"/>
            <a:r>
              <a:rPr lang="fr-FR" sz="4400" dirty="0">
                <a:solidFill>
                  <a:srgbClr val="FF6600"/>
                </a:solidFill>
                <a:latin typeface="Helvetica 55 Roman" panose="020B0604020202020204" pitchFamily="34" charset="0"/>
              </a:rPr>
              <a:t>Aller plus loin</a:t>
            </a:r>
          </a:p>
        </p:txBody>
      </p:sp>
    </p:spTree>
    <p:extLst>
      <p:ext uri="{BB962C8B-B14F-4D97-AF65-F5344CB8AC3E}">
        <p14:creationId xmlns:p14="http://schemas.microsoft.com/office/powerpoint/2010/main" val="335150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8956AC6-AB2A-35AB-E96C-D81DEF5F2816}"/>
              </a:ext>
            </a:extLst>
          </p:cNvPr>
          <p:cNvPicPr>
            <a:picLocks noChangeAspect="1"/>
          </p:cNvPicPr>
          <p:nvPr/>
        </p:nvPicPr>
        <p:blipFill>
          <a:blip r:embed="rId2"/>
          <a:srcRect/>
          <a:stretch>
            <a:fillRect/>
          </a:stretch>
        </p:blipFill>
        <p:spPr>
          <a:xfrm>
            <a:off x="20" y="10"/>
            <a:ext cx="16255980" cy="9143990"/>
          </a:xfrm>
          <a:prstGeom prst="rect">
            <a:avLst/>
          </a:prstGeom>
          <a:noFill/>
        </p:spPr>
      </p:pic>
    </p:spTree>
    <p:extLst>
      <p:ext uri="{BB962C8B-B14F-4D97-AF65-F5344CB8AC3E}">
        <p14:creationId xmlns:p14="http://schemas.microsoft.com/office/powerpoint/2010/main" val="3018725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R_template_restricted">
  <a:themeElements>
    <a:clrScheme name="Orange WHT Secondary">
      <a:dk1>
        <a:srgbClr val="000000"/>
      </a:dk1>
      <a:lt1>
        <a:srgbClr val="FFFFFF"/>
      </a:lt1>
      <a:dk2>
        <a:srgbClr val="8F8F8F"/>
      </a:dk2>
      <a:lt2>
        <a:srgbClr val="FF7900"/>
      </a:lt2>
      <a:accent1>
        <a:srgbClr val="FF7900"/>
      </a:accent1>
      <a:accent2>
        <a:srgbClr val="4BB4E6"/>
      </a:accent2>
      <a:accent3>
        <a:srgbClr val="50BE87"/>
      </a:accent3>
      <a:accent4>
        <a:srgbClr val="FFB4E6"/>
      </a:accent4>
      <a:accent5>
        <a:srgbClr val="A885D8"/>
      </a:accent5>
      <a:accent6>
        <a:srgbClr val="FFD200"/>
      </a:accent6>
      <a:hlink>
        <a:srgbClr val="FF7900"/>
      </a:hlink>
      <a:folHlink>
        <a:srgbClr val="FF7900"/>
      </a:folHlink>
    </a:clrScheme>
    <a:fontScheme name="Orange">
      <a:majorFont>
        <a:latin typeface="Helvetica 75 Bold"/>
        <a:ea typeface=""/>
        <a:cs typeface=""/>
      </a:majorFont>
      <a:minorFont>
        <a:latin typeface="Helvetica 75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600" dirty="0"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bodyPr wrap="none" lIns="0" tIns="0" rIns="0" bIns="0" rtlCol="0">
        <a:spAutoFit/>
      </a:bodyPr>
      <a:lstStyle>
        <a:defPPr>
          <a:defRPr sz="1400" dirty="0" err="1" smtClean="0"/>
        </a:defPPr>
      </a:lstStyle>
    </a:txDef>
  </a:objectDefaults>
  <a:extraClrSchemeLst/>
  <a:extLst>
    <a:ext uri="{05A4C25C-085E-4340-85A3-A5531E510DB2}">
      <thm15:themeFamily xmlns:thm15="http://schemas.microsoft.com/office/thememl/2012/main" name="OFR_template_interne" id="{19370114-8E51-684E-86E1-A4342748413A}" vid="{3432CB73-E7D8-8F40-B36D-5B4056B8E304}"/>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FEDF60072D3E478F6BACA2BD9B38FD" ma:contentTypeVersion="16" ma:contentTypeDescription="Crée un document." ma:contentTypeScope="" ma:versionID="94806c191e9338bd42a8f57eb2a5a489">
  <xsd:schema xmlns:xsd="http://www.w3.org/2001/XMLSchema" xmlns:xs="http://www.w3.org/2001/XMLSchema" xmlns:p="http://schemas.microsoft.com/office/2006/metadata/properties" xmlns:ns2="386ac04d-37d1-4edc-ab26-648fe038b259" xmlns:ns3="c20ea479-b4fb-4887-b388-86f736eb9c84" targetNamespace="http://schemas.microsoft.com/office/2006/metadata/properties" ma:root="true" ma:fieldsID="5ea37474792296188d7b0a31f7bd6584" ns2:_="" ns3:_="">
    <xsd:import namespace="386ac04d-37d1-4edc-ab26-648fe038b259"/>
    <xsd:import namespace="c20ea479-b4fb-4887-b388-86f736eb9c8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6ac04d-37d1-4edc-ab26-648fe038b2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aa8976df-9c6d-4c47-88b7-85635e50fb47"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20ea479-b4fb-4887-b388-86f736eb9c84"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16" nillable="true" ma:displayName="Taxonomy Catch All Column" ma:hidden="true" ma:list="{743476fc-c7b0-4c6a-8a15-570ef86f0350}" ma:internalName="TaxCatchAll" ma:showField="CatchAllData" ma:web="c20ea479-b4fb-4887-b388-86f736eb9c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86ac04d-37d1-4edc-ab26-648fe038b259">
      <Terms xmlns="http://schemas.microsoft.com/office/infopath/2007/PartnerControls"/>
    </lcf76f155ced4ddcb4097134ff3c332f>
    <TaxCatchAll xmlns="c20ea479-b4fb-4887-b388-86f736eb9c84" xsi:nil="true"/>
  </documentManagement>
</p:properties>
</file>

<file path=customXml/itemProps1.xml><?xml version="1.0" encoding="utf-8"?>
<ds:datastoreItem xmlns:ds="http://schemas.openxmlformats.org/officeDocument/2006/customXml" ds:itemID="{FA459467-194F-4211-B2D2-F6ECC42FA0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6ac04d-37d1-4edc-ab26-648fe038b259"/>
    <ds:schemaRef ds:uri="c20ea479-b4fb-4887-b388-86f736eb9c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4766FA-D2D9-4CCE-9294-BE62E8658916}">
  <ds:schemaRefs>
    <ds:schemaRef ds:uri="http://schemas.microsoft.com/sharepoint/v3/contenttype/forms"/>
  </ds:schemaRefs>
</ds:datastoreItem>
</file>

<file path=customXml/itemProps3.xml><?xml version="1.0" encoding="utf-8"?>
<ds:datastoreItem xmlns:ds="http://schemas.openxmlformats.org/officeDocument/2006/customXml" ds:itemID="{1CE778FC-1432-4FC2-BB45-E704F19820E5}">
  <ds:schemaRefs>
    <ds:schemaRef ds:uri="http://purl.org/dc/elements/1.1/"/>
    <ds:schemaRef ds:uri="http://schemas.microsoft.com/office/2006/documentManagement/types"/>
    <ds:schemaRef ds:uri="http://purl.org/dc/dcmitype/"/>
    <ds:schemaRef ds:uri="http://purl.org/dc/terms/"/>
    <ds:schemaRef ds:uri="c20ea479-b4fb-4887-b388-86f736eb9c84"/>
    <ds:schemaRef ds:uri="http://schemas.microsoft.com/office/2006/metadata/properties"/>
    <ds:schemaRef ds:uri="http://schemas.microsoft.com/office/infopath/2007/PartnerControls"/>
    <ds:schemaRef ds:uri="http://schemas.openxmlformats.org/package/2006/metadata/core-properties"/>
    <ds:schemaRef ds:uri="386ac04d-37d1-4edc-ab26-648fe038b259"/>
    <ds:schemaRef ds:uri="http://www.w3.org/XML/1998/namespace"/>
  </ds:schemaRefs>
</ds:datastoreItem>
</file>

<file path=docMetadata/LabelInfo.xml><?xml version="1.0" encoding="utf-8"?>
<clbl:labelList xmlns:clbl="http://schemas.microsoft.com/office/2020/mipLabelMetadata">
  <clbl:label id="{e6c818a6-e1a0-4a6e-a969-20d857c5dc62}" enabled="1" method="Standard" siteId="{90c7a20a-f34b-40bf-bc48-b9253b6f5d20}" removed="0"/>
</clbl:labelList>
</file>

<file path=docProps/app.xml><?xml version="1.0" encoding="utf-8"?>
<Properties xmlns="http://schemas.openxmlformats.org/officeDocument/2006/extended-properties" xmlns:vt="http://schemas.openxmlformats.org/officeDocument/2006/docPropsVTypes">
  <TotalTime>587</TotalTime>
  <Words>2197</Words>
  <Application>Microsoft Office PowerPoint</Application>
  <PresentationFormat>Personnalisé</PresentationFormat>
  <Paragraphs>191</Paragraphs>
  <Slides>24</Slides>
  <Notes>0</Notes>
  <HiddenSlides>0</HiddenSlides>
  <MMClips>0</MMClips>
  <ScaleCrop>false</ScaleCrop>
  <HeadingPairs>
    <vt:vector size="8" baseType="variant">
      <vt:variant>
        <vt:lpstr>Polices utilisées</vt:lpstr>
      </vt:variant>
      <vt:variant>
        <vt:i4>9</vt:i4>
      </vt:variant>
      <vt:variant>
        <vt:lpstr>Thème</vt:lpstr>
      </vt:variant>
      <vt:variant>
        <vt:i4>2</vt:i4>
      </vt:variant>
      <vt:variant>
        <vt:lpstr>Serveurs OLE incorporés</vt:lpstr>
      </vt:variant>
      <vt:variant>
        <vt:i4>2</vt:i4>
      </vt:variant>
      <vt:variant>
        <vt:lpstr>Titres des diapositives</vt:lpstr>
      </vt:variant>
      <vt:variant>
        <vt:i4>24</vt:i4>
      </vt:variant>
    </vt:vector>
  </HeadingPairs>
  <TitlesOfParts>
    <vt:vector size="37" baseType="lpstr">
      <vt:lpstr>Aptos</vt:lpstr>
      <vt:lpstr>Arial</vt:lpstr>
      <vt:lpstr>Calibri</vt:lpstr>
      <vt:lpstr>Google Sans Flex</vt:lpstr>
      <vt:lpstr>Helvetica 55 Roman</vt:lpstr>
      <vt:lpstr>Helvetica 75</vt:lpstr>
      <vt:lpstr>Helvetica 75 Bold</vt:lpstr>
      <vt:lpstr>Impact</vt:lpstr>
      <vt:lpstr>Wingdings</vt:lpstr>
      <vt:lpstr>Office Theme</vt:lpstr>
      <vt:lpstr>OFR_template_restricted</vt:lpstr>
      <vt:lpstr>Objet d’environnement du Gestionnaire de liaisons</vt:lpstr>
      <vt:lpstr>Package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html autoportants »</vt:lpstr>
      <vt:lpstr>Comment entrer ce texte :  Le plus simple: créer un fichier texte, le renommer en html, y coller le code dans bloc note (notepad)</vt:lpstr>
      <vt:lpstr>Comment entrer ce texte  :  les éditeurs avancés : codage, débogage, compilation, distribution</vt:lpstr>
      <vt:lpstr>Plus avancé : fabriquer sa première app en html / js autoportant  Elle extrait les adresses mail des destinataires copiées depuis outlook.</vt:lpstr>
      <vt:lpstr>Trombinoscope / who’s who </vt:lpstr>
      <vt:lpstr>Partir de l’annuaire pour mettre en slide l’organigramme d’un board</vt:lpstr>
      <vt:lpstr>Seminar planner (Claude 4.6)</vt:lpstr>
      <vt:lpstr>Project path tracker </vt:lpstr>
      <vt:lpstr>Stakeholder Map « cartographie des alliés »</vt:lpstr>
      <vt:lpstr>Compresseur pptx : réduit la taille des fichiers </vt:lpstr>
      <vt:lpstr>On peut aussi modifier le code a posteriori</vt:lpstr>
      <vt:lpstr>Quelques apps pour use case CONSULTANT</vt:lpstr>
      <vt:lpstr>La production v1 click droit, enr. sous</vt:lpstr>
      <vt:lpstr>Présentation PowerPoint</vt:lpstr>
      <vt:lpstr>Aller plus loin</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POULAIN Jerome DRHG</dc:creator>
  <cp:lastModifiedBy>POULAIN Jerome DRHG</cp:lastModifiedBy>
  <cp:revision>1</cp:revision>
  <dcterms:created xsi:type="dcterms:W3CDTF">2006-08-16T00:00:00Z</dcterms:created>
  <dcterms:modified xsi:type="dcterms:W3CDTF">2026-05-21T05:32:34Z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0x010100D9FEDF60072D3E478F6BACA2BD9B38FD</vt:lpwstr>
  </property>
  <property fmtid="{D5CDD505-2E9C-101B-9397-08002B2CF9AE}" pid="3" name="ClassificationContentMarkingFooterLocations">
    <vt:lpwstr>Office Theme:8</vt:lpwstr>
  </property>
  <property fmtid="{D5CDD505-2E9C-101B-9397-08002B2CF9AE}" pid="4" name="ClassificationContentMarkingFooterText">
    <vt:lpwstr>Orange Restricted</vt:lpwstr>
  </property>
  <property fmtid="{D5CDD505-2E9C-101B-9397-08002B2CF9AE}" pid="5" name="MediaServiceImageTags">
    <vt:lpwstr/>
  </property>
</Properties>
</file>